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68"/>
  </p:notesMasterIdLst>
  <p:handoutMasterIdLst>
    <p:handoutMasterId r:id="rId69"/>
  </p:handoutMasterIdLst>
  <p:sldIdLst>
    <p:sldId id="261" r:id="rId2"/>
    <p:sldId id="262" r:id="rId3"/>
    <p:sldId id="356" r:id="rId4"/>
    <p:sldId id="296" r:id="rId5"/>
    <p:sldId id="297" r:id="rId6"/>
    <p:sldId id="323" r:id="rId7"/>
    <p:sldId id="324" r:id="rId8"/>
    <p:sldId id="325" r:id="rId9"/>
    <p:sldId id="298" r:id="rId10"/>
    <p:sldId id="299" r:id="rId11"/>
    <p:sldId id="300" r:id="rId12"/>
    <p:sldId id="350" r:id="rId13"/>
    <p:sldId id="326" r:id="rId14"/>
    <p:sldId id="355" r:id="rId15"/>
    <p:sldId id="327" r:id="rId16"/>
    <p:sldId id="301" r:id="rId17"/>
    <p:sldId id="320" r:id="rId18"/>
    <p:sldId id="322" r:id="rId19"/>
    <p:sldId id="302" r:id="rId20"/>
    <p:sldId id="303" r:id="rId21"/>
    <p:sldId id="352" r:id="rId22"/>
    <p:sldId id="353" r:id="rId23"/>
    <p:sldId id="354" r:id="rId24"/>
    <p:sldId id="304" r:id="rId25"/>
    <p:sldId id="305" r:id="rId26"/>
    <p:sldId id="306" r:id="rId27"/>
    <p:sldId id="310" r:id="rId28"/>
    <p:sldId id="308" r:id="rId29"/>
    <p:sldId id="357" r:id="rId30"/>
    <p:sldId id="336" r:id="rId31"/>
    <p:sldId id="309" r:id="rId32"/>
    <p:sldId id="311" r:id="rId33"/>
    <p:sldId id="319" r:id="rId34"/>
    <p:sldId id="312" r:id="rId35"/>
    <p:sldId id="313" r:id="rId36"/>
    <p:sldId id="363" r:id="rId37"/>
    <p:sldId id="338" r:id="rId38"/>
    <p:sldId id="340" r:id="rId39"/>
    <p:sldId id="314" r:id="rId40"/>
    <p:sldId id="339" r:id="rId41"/>
    <p:sldId id="360" r:id="rId42"/>
    <p:sldId id="362" r:id="rId43"/>
    <p:sldId id="361" r:id="rId44"/>
    <p:sldId id="315" r:id="rId45"/>
    <p:sldId id="316" r:id="rId46"/>
    <p:sldId id="332" r:id="rId47"/>
    <p:sldId id="317" r:id="rId48"/>
    <p:sldId id="330" r:id="rId49"/>
    <p:sldId id="343" r:id="rId50"/>
    <p:sldId id="344" r:id="rId51"/>
    <p:sldId id="345" r:id="rId52"/>
    <p:sldId id="318" r:id="rId53"/>
    <p:sldId id="346" r:id="rId54"/>
    <p:sldId id="347" r:id="rId55"/>
    <p:sldId id="366" r:id="rId56"/>
    <p:sldId id="359" r:id="rId57"/>
    <p:sldId id="333" r:id="rId58"/>
    <p:sldId id="341" r:id="rId59"/>
    <p:sldId id="367" r:id="rId60"/>
    <p:sldId id="342" r:id="rId61"/>
    <p:sldId id="365" r:id="rId62"/>
    <p:sldId id="364" r:id="rId63"/>
    <p:sldId id="331" r:id="rId64"/>
    <p:sldId id="335" r:id="rId65"/>
    <p:sldId id="348" r:id="rId66"/>
    <p:sldId id="334" r:id="rId6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3F6A89-D59E-4D6F-AA88-0A4C20458FC4}" v="35" dt="2024-03-13T22:45:57.652"/>
    <p1510:client id="{A0FD5E94-93B8-4EF9-AE60-EDAB44339A6D}" v="6" dt="2024-03-14T11:11:25.361"/>
    <p1510:client id="{B2B86BFE-0E62-4BF0-8814-F0E9DD260824}" v="3" dt="2024-03-14T18:12:05.9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55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 Kamener" userId="09b967b1-8837-4e81-9853-bdb3cf51dec7" providerId="ADAL" clId="{A0FD5E94-93B8-4EF9-AE60-EDAB44339A6D}"/>
    <pc:docChg chg="undo custSel addSld delSld modSld sldOrd">
      <pc:chgData name="Gabriel Kamener" userId="09b967b1-8837-4e81-9853-bdb3cf51dec7" providerId="ADAL" clId="{A0FD5E94-93B8-4EF9-AE60-EDAB44339A6D}" dt="2024-03-14T12:32:00.399" v="998" actId="27636"/>
      <pc:docMkLst>
        <pc:docMk/>
      </pc:docMkLst>
      <pc:sldChg chg="modSp mod">
        <pc:chgData name="Gabriel Kamener" userId="09b967b1-8837-4e81-9853-bdb3cf51dec7" providerId="ADAL" clId="{A0FD5E94-93B8-4EF9-AE60-EDAB44339A6D}" dt="2024-03-14T09:28:26.554" v="150" actId="20577"/>
        <pc:sldMkLst>
          <pc:docMk/>
          <pc:sldMk cId="3243492528" sldId="262"/>
        </pc:sldMkLst>
        <pc:spChg chg="mod">
          <ac:chgData name="Gabriel Kamener" userId="09b967b1-8837-4e81-9853-bdb3cf51dec7" providerId="ADAL" clId="{A0FD5E94-93B8-4EF9-AE60-EDAB44339A6D}" dt="2024-03-14T09:28:26.554" v="150" actId="20577"/>
          <ac:spMkLst>
            <pc:docMk/>
            <pc:sldMk cId="3243492528" sldId="262"/>
            <ac:spMk id="2" creationId="{0D6B9E0D-E166-83EF-9232-A14FADB5943D}"/>
          </ac:spMkLst>
        </pc:spChg>
      </pc:sldChg>
      <pc:sldChg chg="modSp mod">
        <pc:chgData name="Gabriel Kamener" userId="09b967b1-8837-4e81-9853-bdb3cf51dec7" providerId="ADAL" clId="{A0FD5E94-93B8-4EF9-AE60-EDAB44339A6D}" dt="2024-03-14T11:10:16.850" v="768" actId="1076"/>
        <pc:sldMkLst>
          <pc:docMk/>
          <pc:sldMk cId="3023953905" sldId="298"/>
        </pc:sldMkLst>
        <pc:spChg chg="mod">
          <ac:chgData name="Gabriel Kamener" userId="09b967b1-8837-4e81-9853-bdb3cf51dec7" providerId="ADAL" clId="{A0FD5E94-93B8-4EF9-AE60-EDAB44339A6D}" dt="2024-03-14T11:10:16.850" v="768" actId="1076"/>
          <ac:spMkLst>
            <pc:docMk/>
            <pc:sldMk cId="3023953905" sldId="298"/>
            <ac:spMk id="4" creationId="{89F699EF-CE68-E841-F630-D639D5D5D199}"/>
          </ac:spMkLst>
        </pc:spChg>
      </pc:sldChg>
      <pc:sldChg chg="modSp mod">
        <pc:chgData name="Gabriel Kamener" userId="09b967b1-8837-4e81-9853-bdb3cf51dec7" providerId="ADAL" clId="{A0FD5E94-93B8-4EF9-AE60-EDAB44339A6D}" dt="2024-03-14T09:20:57.620" v="0" actId="113"/>
        <pc:sldMkLst>
          <pc:docMk/>
          <pc:sldMk cId="414970709" sldId="305"/>
        </pc:sldMkLst>
        <pc:spChg chg="mod">
          <ac:chgData name="Gabriel Kamener" userId="09b967b1-8837-4e81-9853-bdb3cf51dec7" providerId="ADAL" clId="{A0FD5E94-93B8-4EF9-AE60-EDAB44339A6D}" dt="2024-03-14T09:20:57.620" v="0" actId="113"/>
          <ac:spMkLst>
            <pc:docMk/>
            <pc:sldMk cId="414970709" sldId="305"/>
            <ac:spMk id="3" creationId="{3794CAAD-D446-6D0B-7155-5775D8660DFF}"/>
          </ac:spMkLst>
        </pc:spChg>
      </pc:sldChg>
      <pc:sldChg chg="modSp mod">
        <pc:chgData name="Gabriel Kamener" userId="09b967b1-8837-4e81-9853-bdb3cf51dec7" providerId="ADAL" clId="{A0FD5E94-93B8-4EF9-AE60-EDAB44339A6D}" dt="2024-03-14T11:40:07.521" v="822" actId="20577"/>
        <pc:sldMkLst>
          <pc:docMk/>
          <pc:sldMk cId="918320959" sldId="306"/>
        </pc:sldMkLst>
        <pc:spChg chg="mod">
          <ac:chgData name="Gabriel Kamener" userId="09b967b1-8837-4e81-9853-bdb3cf51dec7" providerId="ADAL" clId="{A0FD5E94-93B8-4EF9-AE60-EDAB44339A6D}" dt="2024-03-14T11:40:07.521" v="822" actId="20577"/>
          <ac:spMkLst>
            <pc:docMk/>
            <pc:sldMk cId="918320959" sldId="306"/>
            <ac:spMk id="3" creationId="{D285853D-E6CF-0EBE-4F7E-377CE5AA6816}"/>
          </ac:spMkLst>
        </pc:spChg>
      </pc:sldChg>
      <pc:sldChg chg="modSp mod">
        <pc:chgData name="Gabriel Kamener" userId="09b967b1-8837-4e81-9853-bdb3cf51dec7" providerId="ADAL" clId="{A0FD5E94-93B8-4EF9-AE60-EDAB44339A6D}" dt="2024-03-14T12:32:00.399" v="998" actId="27636"/>
        <pc:sldMkLst>
          <pc:docMk/>
          <pc:sldMk cId="3461854424" sldId="308"/>
        </pc:sldMkLst>
        <pc:spChg chg="mod">
          <ac:chgData name="Gabriel Kamener" userId="09b967b1-8837-4e81-9853-bdb3cf51dec7" providerId="ADAL" clId="{A0FD5E94-93B8-4EF9-AE60-EDAB44339A6D}" dt="2024-03-14T09:28:01.274" v="146" actId="20577"/>
          <ac:spMkLst>
            <pc:docMk/>
            <pc:sldMk cId="3461854424" sldId="308"/>
            <ac:spMk id="2" creationId="{4FA2CD28-03F5-498F-177E-CBA5BB4227A3}"/>
          </ac:spMkLst>
        </pc:spChg>
        <pc:spChg chg="mod">
          <ac:chgData name="Gabriel Kamener" userId="09b967b1-8837-4e81-9853-bdb3cf51dec7" providerId="ADAL" clId="{A0FD5E94-93B8-4EF9-AE60-EDAB44339A6D}" dt="2024-03-14T12:32:00.399" v="998" actId="27636"/>
          <ac:spMkLst>
            <pc:docMk/>
            <pc:sldMk cId="3461854424" sldId="308"/>
            <ac:spMk id="3" creationId="{10821F6B-3847-8AD6-75DF-3BD2EFD16DF8}"/>
          </ac:spMkLst>
        </pc:spChg>
      </pc:sldChg>
      <pc:sldChg chg="modSp mod">
        <pc:chgData name="Gabriel Kamener" userId="09b967b1-8837-4e81-9853-bdb3cf51dec7" providerId="ADAL" clId="{A0FD5E94-93B8-4EF9-AE60-EDAB44339A6D}" dt="2024-03-14T11:52:20.236" v="848" actId="20577"/>
        <pc:sldMkLst>
          <pc:docMk/>
          <pc:sldMk cId="2259433233" sldId="309"/>
        </pc:sldMkLst>
        <pc:spChg chg="mod">
          <ac:chgData name="Gabriel Kamener" userId="09b967b1-8837-4e81-9853-bdb3cf51dec7" providerId="ADAL" clId="{A0FD5E94-93B8-4EF9-AE60-EDAB44339A6D}" dt="2024-03-14T11:52:20.236" v="848" actId="20577"/>
          <ac:spMkLst>
            <pc:docMk/>
            <pc:sldMk cId="2259433233" sldId="309"/>
            <ac:spMk id="3" creationId="{02EB61B1-B6DE-0CA8-8EB0-43A3F262B85C}"/>
          </ac:spMkLst>
        </pc:spChg>
      </pc:sldChg>
      <pc:sldChg chg="modSp mod">
        <pc:chgData name="Gabriel Kamener" userId="09b967b1-8837-4e81-9853-bdb3cf51dec7" providerId="ADAL" clId="{A0FD5E94-93B8-4EF9-AE60-EDAB44339A6D}" dt="2024-03-14T11:57:09.486" v="873" actId="20577"/>
        <pc:sldMkLst>
          <pc:docMk/>
          <pc:sldMk cId="4287798132" sldId="312"/>
        </pc:sldMkLst>
        <pc:spChg chg="mod">
          <ac:chgData name="Gabriel Kamener" userId="09b967b1-8837-4e81-9853-bdb3cf51dec7" providerId="ADAL" clId="{A0FD5E94-93B8-4EF9-AE60-EDAB44339A6D}" dt="2024-03-14T09:27:18.690" v="124" actId="20577"/>
          <ac:spMkLst>
            <pc:docMk/>
            <pc:sldMk cId="4287798132" sldId="312"/>
            <ac:spMk id="2" creationId="{91DEF86F-6654-5205-8C98-293F24312E55}"/>
          </ac:spMkLst>
        </pc:spChg>
        <pc:spChg chg="mod">
          <ac:chgData name="Gabriel Kamener" userId="09b967b1-8837-4e81-9853-bdb3cf51dec7" providerId="ADAL" clId="{A0FD5E94-93B8-4EF9-AE60-EDAB44339A6D}" dt="2024-03-14T11:57:09.486" v="873" actId="20577"/>
          <ac:spMkLst>
            <pc:docMk/>
            <pc:sldMk cId="4287798132" sldId="312"/>
            <ac:spMk id="3" creationId="{E0F34553-C011-4D69-28F0-722E92AF59A9}"/>
          </ac:spMkLst>
        </pc:spChg>
      </pc:sldChg>
      <pc:sldChg chg="modSp mod">
        <pc:chgData name="Gabriel Kamener" userId="09b967b1-8837-4e81-9853-bdb3cf51dec7" providerId="ADAL" clId="{A0FD5E94-93B8-4EF9-AE60-EDAB44339A6D}" dt="2024-03-14T11:57:13.580" v="874"/>
        <pc:sldMkLst>
          <pc:docMk/>
          <pc:sldMk cId="3652919121" sldId="313"/>
        </pc:sldMkLst>
        <pc:spChg chg="mod">
          <ac:chgData name="Gabriel Kamener" userId="09b967b1-8837-4e81-9853-bdb3cf51dec7" providerId="ADAL" clId="{A0FD5E94-93B8-4EF9-AE60-EDAB44339A6D}" dt="2024-03-14T11:57:03.164" v="870" actId="20577"/>
          <ac:spMkLst>
            <pc:docMk/>
            <pc:sldMk cId="3652919121" sldId="313"/>
            <ac:spMk id="2" creationId="{2A18B35A-759A-123D-5032-759FCCEE4C49}"/>
          </ac:spMkLst>
        </pc:spChg>
        <pc:spChg chg="mod">
          <ac:chgData name="Gabriel Kamener" userId="09b967b1-8837-4e81-9853-bdb3cf51dec7" providerId="ADAL" clId="{A0FD5E94-93B8-4EF9-AE60-EDAB44339A6D}" dt="2024-03-14T11:57:13.580" v="874"/>
          <ac:spMkLst>
            <pc:docMk/>
            <pc:sldMk cId="3652919121" sldId="313"/>
            <ac:spMk id="3" creationId="{006D2C64-14C0-FEE7-DA13-0C2EDB3EABDF}"/>
          </ac:spMkLst>
        </pc:spChg>
      </pc:sldChg>
      <pc:sldChg chg="modSp mod">
        <pc:chgData name="Gabriel Kamener" userId="09b967b1-8837-4e81-9853-bdb3cf51dec7" providerId="ADAL" clId="{A0FD5E94-93B8-4EF9-AE60-EDAB44339A6D}" dt="2024-03-14T09:27:08.091" v="120" actId="20577"/>
        <pc:sldMkLst>
          <pc:docMk/>
          <pc:sldMk cId="2978210329" sldId="314"/>
        </pc:sldMkLst>
        <pc:spChg chg="mod">
          <ac:chgData name="Gabriel Kamener" userId="09b967b1-8837-4e81-9853-bdb3cf51dec7" providerId="ADAL" clId="{A0FD5E94-93B8-4EF9-AE60-EDAB44339A6D}" dt="2024-03-14T09:27:08.091" v="120" actId="20577"/>
          <ac:spMkLst>
            <pc:docMk/>
            <pc:sldMk cId="2978210329" sldId="314"/>
            <ac:spMk id="2" creationId="{1BB3E440-22B7-2E1B-1420-D59E1C49CB94}"/>
          </ac:spMkLst>
        </pc:spChg>
      </pc:sldChg>
      <pc:sldChg chg="addSp delSp modSp mod">
        <pc:chgData name="Gabriel Kamener" userId="09b967b1-8837-4e81-9853-bdb3cf51dec7" providerId="ADAL" clId="{A0FD5E94-93B8-4EF9-AE60-EDAB44339A6D}" dt="2024-03-14T09:25:50.265" v="94" actId="1076"/>
        <pc:sldMkLst>
          <pc:docMk/>
          <pc:sldMk cId="546137055" sldId="316"/>
        </pc:sldMkLst>
        <pc:spChg chg="del">
          <ac:chgData name="Gabriel Kamener" userId="09b967b1-8837-4e81-9853-bdb3cf51dec7" providerId="ADAL" clId="{A0FD5E94-93B8-4EF9-AE60-EDAB44339A6D}" dt="2024-03-14T09:24:49.747" v="2" actId="478"/>
          <ac:spMkLst>
            <pc:docMk/>
            <pc:sldMk cId="546137055" sldId="316"/>
            <ac:spMk id="3" creationId="{260883A4-47FB-8F84-4514-4958B14654AE}"/>
          </ac:spMkLst>
        </pc:spChg>
        <pc:spChg chg="add mod">
          <ac:chgData name="Gabriel Kamener" userId="09b967b1-8837-4e81-9853-bdb3cf51dec7" providerId="ADAL" clId="{A0FD5E94-93B8-4EF9-AE60-EDAB44339A6D}" dt="2024-03-14T09:25:50.265" v="94" actId="1076"/>
          <ac:spMkLst>
            <pc:docMk/>
            <pc:sldMk cId="546137055" sldId="316"/>
            <ac:spMk id="7" creationId="{1C1653FA-A5DB-3823-5BD9-E5A44EC90D09}"/>
          </ac:spMkLst>
        </pc:spChg>
        <pc:picChg chg="add mod">
          <ac:chgData name="Gabriel Kamener" userId="09b967b1-8837-4e81-9853-bdb3cf51dec7" providerId="ADAL" clId="{A0FD5E94-93B8-4EF9-AE60-EDAB44339A6D}" dt="2024-03-14T09:25:46.238" v="93" actId="1038"/>
          <ac:picMkLst>
            <pc:docMk/>
            <pc:sldMk cId="546137055" sldId="316"/>
            <ac:picMk id="5" creationId="{EC620CFA-67F2-791D-FAF2-12D340CDA955}"/>
          </ac:picMkLst>
        </pc:picChg>
      </pc:sldChg>
      <pc:sldChg chg="modSp mod">
        <pc:chgData name="Gabriel Kamener" userId="09b967b1-8837-4e81-9853-bdb3cf51dec7" providerId="ADAL" clId="{A0FD5E94-93B8-4EF9-AE60-EDAB44339A6D}" dt="2024-03-14T09:27:37.506" v="136" actId="20577"/>
        <pc:sldMkLst>
          <pc:docMk/>
          <pc:sldMk cId="3224590823" sldId="319"/>
        </pc:sldMkLst>
        <pc:spChg chg="mod">
          <ac:chgData name="Gabriel Kamener" userId="09b967b1-8837-4e81-9853-bdb3cf51dec7" providerId="ADAL" clId="{A0FD5E94-93B8-4EF9-AE60-EDAB44339A6D}" dt="2024-03-14T09:27:37.506" v="136" actId="20577"/>
          <ac:spMkLst>
            <pc:docMk/>
            <pc:sldMk cId="3224590823" sldId="319"/>
            <ac:spMk id="2" creationId="{9E64BD48-E40F-78A9-CBE6-47B7124B690D}"/>
          </ac:spMkLst>
        </pc:spChg>
      </pc:sldChg>
      <pc:sldChg chg="modSp mod">
        <pc:chgData name="Gabriel Kamener" userId="09b967b1-8837-4e81-9853-bdb3cf51dec7" providerId="ADAL" clId="{A0FD5E94-93B8-4EF9-AE60-EDAB44339A6D}" dt="2024-03-14T12:25:35.652" v="974"/>
        <pc:sldMkLst>
          <pc:docMk/>
          <pc:sldMk cId="2516663062" sldId="322"/>
        </pc:sldMkLst>
        <pc:spChg chg="mod">
          <ac:chgData name="Gabriel Kamener" userId="09b967b1-8837-4e81-9853-bdb3cf51dec7" providerId="ADAL" clId="{A0FD5E94-93B8-4EF9-AE60-EDAB44339A6D}" dt="2024-03-14T12:25:35.652" v="974"/>
          <ac:spMkLst>
            <pc:docMk/>
            <pc:sldMk cId="2516663062" sldId="322"/>
            <ac:spMk id="3" creationId="{7D8367E6-0F8F-6371-F08A-64235E4627DC}"/>
          </ac:spMkLst>
        </pc:spChg>
      </pc:sldChg>
      <pc:sldChg chg="modSp mod">
        <pc:chgData name="Gabriel Kamener" userId="09b967b1-8837-4e81-9853-bdb3cf51dec7" providerId="ADAL" clId="{A0FD5E94-93B8-4EF9-AE60-EDAB44339A6D}" dt="2024-03-14T09:29:42.251" v="151" actId="20577"/>
        <pc:sldMkLst>
          <pc:docMk/>
          <pc:sldMk cId="2828209867" sldId="332"/>
        </pc:sldMkLst>
        <pc:spChg chg="mod">
          <ac:chgData name="Gabriel Kamener" userId="09b967b1-8837-4e81-9853-bdb3cf51dec7" providerId="ADAL" clId="{A0FD5E94-93B8-4EF9-AE60-EDAB44339A6D}" dt="2024-03-14T09:26:49.050" v="106" actId="20577"/>
          <ac:spMkLst>
            <pc:docMk/>
            <pc:sldMk cId="2828209867" sldId="332"/>
            <ac:spMk id="2" creationId="{68E39317-A3AD-3D32-BC05-B0A4068C1F89}"/>
          </ac:spMkLst>
        </pc:spChg>
        <pc:spChg chg="mod">
          <ac:chgData name="Gabriel Kamener" userId="09b967b1-8837-4e81-9853-bdb3cf51dec7" providerId="ADAL" clId="{A0FD5E94-93B8-4EF9-AE60-EDAB44339A6D}" dt="2024-03-14T09:29:42.251" v="151" actId="20577"/>
          <ac:spMkLst>
            <pc:docMk/>
            <pc:sldMk cId="2828209867" sldId="332"/>
            <ac:spMk id="3" creationId="{4DE09C91-1A8E-71BF-B0F8-5D4E1836F76C}"/>
          </ac:spMkLst>
        </pc:spChg>
      </pc:sldChg>
      <pc:sldChg chg="modSp mod ord">
        <pc:chgData name="Gabriel Kamener" userId="09b967b1-8837-4e81-9853-bdb3cf51dec7" providerId="ADAL" clId="{A0FD5E94-93B8-4EF9-AE60-EDAB44339A6D}" dt="2024-03-14T09:47:51.770" v="380" actId="20577"/>
        <pc:sldMkLst>
          <pc:docMk/>
          <pc:sldMk cId="197711009" sldId="333"/>
        </pc:sldMkLst>
        <pc:spChg chg="mod">
          <ac:chgData name="Gabriel Kamener" userId="09b967b1-8837-4e81-9853-bdb3cf51dec7" providerId="ADAL" clId="{A0FD5E94-93B8-4EF9-AE60-EDAB44339A6D}" dt="2024-03-14T09:47:51.770" v="380" actId="20577"/>
          <ac:spMkLst>
            <pc:docMk/>
            <pc:sldMk cId="197711009" sldId="333"/>
            <ac:spMk id="2" creationId="{9546BC92-ED66-6188-2DFE-8DEE59695D28}"/>
          </ac:spMkLst>
        </pc:spChg>
      </pc:sldChg>
      <pc:sldChg chg="modSp mod">
        <pc:chgData name="Gabriel Kamener" userId="09b967b1-8837-4e81-9853-bdb3cf51dec7" providerId="ADAL" clId="{A0FD5E94-93B8-4EF9-AE60-EDAB44339A6D}" dt="2024-03-14T11:49:48.115" v="842" actId="27636"/>
        <pc:sldMkLst>
          <pc:docMk/>
          <pc:sldMk cId="3819387649" sldId="336"/>
        </pc:sldMkLst>
        <pc:spChg chg="mod">
          <ac:chgData name="Gabriel Kamener" userId="09b967b1-8837-4e81-9853-bdb3cf51dec7" providerId="ADAL" clId="{A0FD5E94-93B8-4EF9-AE60-EDAB44339A6D}" dt="2024-03-14T09:27:49.858" v="140" actId="20577"/>
          <ac:spMkLst>
            <pc:docMk/>
            <pc:sldMk cId="3819387649" sldId="336"/>
            <ac:spMk id="2" creationId="{05D63A27-6383-363F-5DDA-C7254E025087}"/>
          </ac:spMkLst>
        </pc:spChg>
        <pc:spChg chg="mod">
          <ac:chgData name="Gabriel Kamener" userId="09b967b1-8837-4e81-9853-bdb3cf51dec7" providerId="ADAL" clId="{A0FD5E94-93B8-4EF9-AE60-EDAB44339A6D}" dt="2024-03-14T11:49:48.115" v="842" actId="27636"/>
          <ac:spMkLst>
            <pc:docMk/>
            <pc:sldMk cId="3819387649" sldId="336"/>
            <ac:spMk id="3" creationId="{D285853D-E6CF-0EBE-4F7E-377CE5AA6816}"/>
          </ac:spMkLst>
        </pc:spChg>
      </pc:sldChg>
      <pc:sldChg chg="modSp del mod">
        <pc:chgData name="Gabriel Kamener" userId="09b967b1-8837-4e81-9853-bdb3cf51dec7" providerId="ADAL" clId="{A0FD5E94-93B8-4EF9-AE60-EDAB44339A6D}" dt="2024-03-14T11:48:36.547" v="835" actId="47"/>
        <pc:sldMkLst>
          <pc:docMk/>
          <pc:sldMk cId="3417744029" sldId="337"/>
        </pc:sldMkLst>
        <pc:spChg chg="mod">
          <ac:chgData name="Gabriel Kamener" userId="09b967b1-8837-4e81-9853-bdb3cf51dec7" providerId="ADAL" clId="{A0FD5E94-93B8-4EF9-AE60-EDAB44339A6D}" dt="2024-03-14T09:27:54.410" v="142" actId="20577"/>
          <ac:spMkLst>
            <pc:docMk/>
            <pc:sldMk cId="3417744029" sldId="337"/>
            <ac:spMk id="2" creationId="{4FA2CD28-03F5-498F-177E-CBA5BB4227A3}"/>
          </ac:spMkLst>
        </pc:spChg>
      </pc:sldChg>
      <pc:sldChg chg="modSp mod">
        <pc:chgData name="Gabriel Kamener" userId="09b967b1-8837-4e81-9853-bdb3cf51dec7" providerId="ADAL" clId="{A0FD5E94-93B8-4EF9-AE60-EDAB44339A6D}" dt="2024-03-14T11:58:32.160" v="875" actId="113"/>
        <pc:sldMkLst>
          <pc:docMk/>
          <pc:sldMk cId="3707369532" sldId="338"/>
        </pc:sldMkLst>
        <pc:spChg chg="mod">
          <ac:chgData name="Gabriel Kamener" userId="09b967b1-8837-4e81-9853-bdb3cf51dec7" providerId="ADAL" clId="{A0FD5E94-93B8-4EF9-AE60-EDAB44339A6D}" dt="2024-03-14T11:58:32.160" v="875" actId="113"/>
          <ac:spMkLst>
            <pc:docMk/>
            <pc:sldMk cId="3707369532" sldId="338"/>
            <ac:spMk id="3" creationId="{11597226-273B-869A-437A-20D49DA722E3}"/>
          </ac:spMkLst>
        </pc:spChg>
      </pc:sldChg>
      <pc:sldChg chg="modSp mod">
        <pc:chgData name="Gabriel Kamener" userId="09b967b1-8837-4e81-9853-bdb3cf51dec7" providerId="ADAL" clId="{A0FD5E94-93B8-4EF9-AE60-EDAB44339A6D}" dt="2024-03-14T12:10:59.584" v="879"/>
        <pc:sldMkLst>
          <pc:docMk/>
          <pc:sldMk cId="2869384550" sldId="339"/>
        </pc:sldMkLst>
        <pc:spChg chg="mod">
          <ac:chgData name="Gabriel Kamener" userId="09b967b1-8837-4e81-9853-bdb3cf51dec7" providerId="ADAL" clId="{A0FD5E94-93B8-4EF9-AE60-EDAB44339A6D}" dt="2024-03-14T09:26:56.932" v="110" actId="20577"/>
          <ac:spMkLst>
            <pc:docMk/>
            <pc:sldMk cId="2869384550" sldId="339"/>
            <ac:spMk id="2" creationId="{1BB3E440-22B7-2E1B-1420-D59E1C49CB94}"/>
          </ac:spMkLst>
        </pc:spChg>
        <pc:spChg chg="mod">
          <ac:chgData name="Gabriel Kamener" userId="09b967b1-8837-4e81-9853-bdb3cf51dec7" providerId="ADAL" clId="{A0FD5E94-93B8-4EF9-AE60-EDAB44339A6D}" dt="2024-03-14T12:10:59.584" v="879"/>
          <ac:spMkLst>
            <pc:docMk/>
            <pc:sldMk cId="2869384550" sldId="339"/>
            <ac:spMk id="3" creationId="{CAD03717-BAA7-FA4F-AE14-C7424112911F}"/>
          </ac:spMkLst>
        </pc:spChg>
      </pc:sldChg>
      <pc:sldChg chg="modSp mod">
        <pc:chgData name="Gabriel Kamener" userId="09b967b1-8837-4e81-9853-bdb3cf51dec7" providerId="ADAL" clId="{A0FD5E94-93B8-4EF9-AE60-EDAB44339A6D}" dt="2024-03-14T12:05:21.421" v="877"/>
        <pc:sldMkLst>
          <pc:docMk/>
          <pc:sldMk cId="3334665699" sldId="340"/>
        </pc:sldMkLst>
        <pc:spChg chg="mod">
          <ac:chgData name="Gabriel Kamener" userId="09b967b1-8837-4e81-9853-bdb3cf51dec7" providerId="ADAL" clId="{A0FD5E94-93B8-4EF9-AE60-EDAB44339A6D}" dt="2024-03-14T09:27:12.330" v="122" actId="20577"/>
          <ac:spMkLst>
            <pc:docMk/>
            <pc:sldMk cId="3334665699" sldId="340"/>
            <ac:spMk id="2" creationId="{C619D21E-1B4F-998D-791D-E6D5ED03AC87}"/>
          </ac:spMkLst>
        </pc:spChg>
        <pc:spChg chg="mod">
          <ac:chgData name="Gabriel Kamener" userId="09b967b1-8837-4e81-9853-bdb3cf51dec7" providerId="ADAL" clId="{A0FD5E94-93B8-4EF9-AE60-EDAB44339A6D}" dt="2024-03-14T12:05:21.421" v="877"/>
          <ac:spMkLst>
            <pc:docMk/>
            <pc:sldMk cId="3334665699" sldId="340"/>
            <ac:spMk id="3" creationId="{C964BA73-3AAE-6060-69A3-572F797D982A}"/>
          </ac:spMkLst>
        </pc:spChg>
      </pc:sldChg>
      <pc:sldChg chg="modSp mod ord">
        <pc:chgData name="Gabriel Kamener" userId="09b967b1-8837-4e81-9853-bdb3cf51dec7" providerId="ADAL" clId="{A0FD5E94-93B8-4EF9-AE60-EDAB44339A6D}" dt="2024-03-14T09:47:46.424" v="379" actId="20577"/>
        <pc:sldMkLst>
          <pc:docMk/>
          <pc:sldMk cId="1770502720" sldId="341"/>
        </pc:sldMkLst>
        <pc:spChg chg="mod">
          <ac:chgData name="Gabriel Kamener" userId="09b967b1-8837-4e81-9853-bdb3cf51dec7" providerId="ADAL" clId="{A0FD5E94-93B8-4EF9-AE60-EDAB44339A6D}" dt="2024-03-14T09:47:46.424" v="379" actId="20577"/>
          <ac:spMkLst>
            <pc:docMk/>
            <pc:sldMk cId="1770502720" sldId="341"/>
            <ac:spMk id="2" creationId="{9546BC92-ED66-6188-2DFE-8DEE59695D28}"/>
          </ac:spMkLst>
        </pc:spChg>
      </pc:sldChg>
      <pc:sldChg chg="modSp mod">
        <pc:chgData name="Gabriel Kamener" userId="09b967b1-8837-4e81-9853-bdb3cf51dec7" providerId="ADAL" clId="{A0FD5E94-93B8-4EF9-AE60-EDAB44339A6D}" dt="2024-03-14T09:32:43.961" v="173" actId="20577"/>
        <pc:sldMkLst>
          <pc:docMk/>
          <pc:sldMk cId="2096502036" sldId="347"/>
        </pc:sldMkLst>
        <pc:spChg chg="mod">
          <ac:chgData name="Gabriel Kamener" userId="09b967b1-8837-4e81-9853-bdb3cf51dec7" providerId="ADAL" clId="{A0FD5E94-93B8-4EF9-AE60-EDAB44339A6D}" dt="2024-03-14T09:32:43.961" v="173" actId="20577"/>
          <ac:spMkLst>
            <pc:docMk/>
            <pc:sldMk cId="2096502036" sldId="347"/>
            <ac:spMk id="2" creationId="{CB830CF4-BF76-2934-0809-C7879B41019F}"/>
          </ac:spMkLst>
        </pc:spChg>
      </pc:sldChg>
      <pc:sldChg chg="modSp mod">
        <pc:chgData name="Gabriel Kamener" userId="09b967b1-8837-4e81-9853-bdb3cf51dec7" providerId="ADAL" clId="{A0FD5E94-93B8-4EF9-AE60-EDAB44339A6D}" dt="2024-03-14T12:28:48.503" v="990" actId="20577"/>
        <pc:sldMkLst>
          <pc:docMk/>
          <pc:sldMk cId="3206393794" sldId="354"/>
        </pc:sldMkLst>
        <pc:spChg chg="mod">
          <ac:chgData name="Gabriel Kamener" userId="09b967b1-8837-4e81-9853-bdb3cf51dec7" providerId="ADAL" clId="{A0FD5E94-93B8-4EF9-AE60-EDAB44339A6D}" dt="2024-03-14T12:28:48.503" v="990" actId="20577"/>
          <ac:spMkLst>
            <pc:docMk/>
            <pc:sldMk cId="3206393794" sldId="354"/>
            <ac:spMk id="3" creationId="{FFF65A22-C586-C5C2-2EA4-C079950561DC}"/>
          </ac:spMkLst>
        </pc:spChg>
      </pc:sldChg>
      <pc:sldChg chg="modSp mod">
        <pc:chgData name="Gabriel Kamener" userId="09b967b1-8837-4e81-9853-bdb3cf51dec7" providerId="ADAL" clId="{A0FD5E94-93B8-4EF9-AE60-EDAB44339A6D}" dt="2024-03-14T09:28:23.634" v="148" actId="20577"/>
        <pc:sldMkLst>
          <pc:docMk/>
          <pc:sldMk cId="3450598800" sldId="356"/>
        </pc:sldMkLst>
        <pc:spChg chg="mod">
          <ac:chgData name="Gabriel Kamener" userId="09b967b1-8837-4e81-9853-bdb3cf51dec7" providerId="ADAL" clId="{A0FD5E94-93B8-4EF9-AE60-EDAB44339A6D}" dt="2024-03-14T09:28:23.634" v="148" actId="20577"/>
          <ac:spMkLst>
            <pc:docMk/>
            <pc:sldMk cId="3450598800" sldId="356"/>
            <ac:spMk id="2" creationId="{0D6B9E0D-E166-83EF-9232-A14FADB5943D}"/>
          </ac:spMkLst>
        </pc:spChg>
      </pc:sldChg>
      <pc:sldChg chg="modSp mod">
        <pc:chgData name="Gabriel Kamener" userId="09b967b1-8837-4e81-9853-bdb3cf51dec7" providerId="ADAL" clId="{A0FD5E94-93B8-4EF9-AE60-EDAB44339A6D}" dt="2024-03-14T11:47:51.988" v="834"/>
        <pc:sldMkLst>
          <pc:docMk/>
          <pc:sldMk cId="4154225159" sldId="357"/>
        </pc:sldMkLst>
        <pc:spChg chg="mod">
          <ac:chgData name="Gabriel Kamener" userId="09b967b1-8837-4e81-9853-bdb3cf51dec7" providerId="ADAL" clId="{A0FD5E94-93B8-4EF9-AE60-EDAB44339A6D}" dt="2024-03-14T09:27:57.690" v="144" actId="20577"/>
          <ac:spMkLst>
            <pc:docMk/>
            <pc:sldMk cId="4154225159" sldId="357"/>
            <ac:spMk id="2" creationId="{4FA2CD28-03F5-498F-177E-CBA5BB4227A3}"/>
          </ac:spMkLst>
        </pc:spChg>
        <pc:spChg chg="mod">
          <ac:chgData name="Gabriel Kamener" userId="09b967b1-8837-4e81-9853-bdb3cf51dec7" providerId="ADAL" clId="{A0FD5E94-93B8-4EF9-AE60-EDAB44339A6D}" dt="2024-03-14T11:47:51.988" v="834"/>
          <ac:spMkLst>
            <pc:docMk/>
            <pc:sldMk cId="4154225159" sldId="357"/>
            <ac:spMk id="3" creationId="{10821F6B-3847-8AD6-75DF-3BD2EFD16DF8}"/>
          </ac:spMkLst>
        </pc:spChg>
      </pc:sldChg>
      <pc:sldChg chg="modSp del mod">
        <pc:chgData name="Gabriel Kamener" userId="09b967b1-8837-4e81-9853-bdb3cf51dec7" providerId="ADAL" clId="{A0FD5E94-93B8-4EF9-AE60-EDAB44339A6D}" dt="2024-03-14T11:05:04.381" v="723" actId="2696"/>
        <pc:sldMkLst>
          <pc:docMk/>
          <pc:sldMk cId="1710408473" sldId="358"/>
        </pc:sldMkLst>
        <pc:spChg chg="mod">
          <ac:chgData name="Gabriel Kamener" userId="09b967b1-8837-4e81-9853-bdb3cf51dec7" providerId="ADAL" clId="{A0FD5E94-93B8-4EF9-AE60-EDAB44339A6D}" dt="2024-03-14T09:26:54.338" v="108" actId="20577"/>
          <ac:spMkLst>
            <pc:docMk/>
            <pc:sldMk cId="1710408473" sldId="358"/>
            <ac:spMk id="2" creationId="{9A503CD3-63B0-FE73-E446-AD8806122CFF}"/>
          </ac:spMkLst>
        </pc:spChg>
      </pc:sldChg>
      <pc:sldChg chg="modSp new mod ord">
        <pc:chgData name="Gabriel Kamener" userId="09b967b1-8837-4e81-9853-bdb3cf51dec7" providerId="ADAL" clId="{A0FD5E94-93B8-4EF9-AE60-EDAB44339A6D}" dt="2024-03-14T09:45:32.930" v="367" actId="2711"/>
        <pc:sldMkLst>
          <pc:docMk/>
          <pc:sldMk cId="2240521486" sldId="359"/>
        </pc:sldMkLst>
        <pc:spChg chg="mod">
          <ac:chgData name="Gabriel Kamener" userId="09b967b1-8837-4e81-9853-bdb3cf51dec7" providerId="ADAL" clId="{A0FD5E94-93B8-4EF9-AE60-EDAB44339A6D}" dt="2024-03-14T09:35:12.360" v="193" actId="122"/>
          <ac:spMkLst>
            <pc:docMk/>
            <pc:sldMk cId="2240521486" sldId="359"/>
            <ac:spMk id="2" creationId="{B69793F6-030D-9E7D-C995-39DF0D0AA03E}"/>
          </ac:spMkLst>
        </pc:spChg>
        <pc:spChg chg="mod">
          <ac:chgData name="Gabriel Kamener" userId="09b967b1-8837-4e81-9853-bdb3cf51dec7" providerId="ADAL" clId="{A0FD5E94-93B8-4EF9-AE60-EDAB44339A6D}" dt="2024-03-14T09:45:32.930" v="367" actId="2711"/>
          <ac:spMkLst>
            <pc:docMk/>
            <pc:sldMk cId="2240521486" sldId="359"/>
            <ac:spMk id="3" creationId="{668B62AB-90C6-06D3-A61D-FE7666C70E32}"/>
          </ac:spMkLst>
        </pc:spChg>
      </pc:sldChg>
      <pc:sldChg chg="modSp add mod">
        <pc:chgData name="Gabriel Kamener" userId="09b967b1-8837-4e81-9853-bdb3cf51dec7" providerId="ADAL" clId="{A0FD5E94-93B8-4EF9-AE60-EDAB44339A6D}" dt="2024-03-14T11:04:34.875" v="722" actId="20577"/>
        <pc:sldMkLst>
          <pc:docMk/>
          <pc:sldMk cId="600474189" sldId="360"/>
        </pc:sldMkLst>
        <pc:spChg chg="mod">
          <ac:chgData name="Gabriel Kamener" userId="09b967b1-8837-4e81-9853-bdb3cf51dec7" providerId="ADAL" clId="{A0FD5E94-93B8-4EF9-AE60-EDAB44339A6D}" dt="2024-03-14T11:04:34.875" v="722" actId="20577"/>
          <ac:spMkLst>
            <pc:docMk/>
            <pc:sldMk cId="600474189" sldId="360"/>
            <ac:spMk id="3" creationId="{1E669A3D-E073-9922-72DF-15ECC8AEBB4B}"/>
          </ac:spMkLst>
        </pc:spChg>
      </pc:sldChg>
      <pc:sldChg chg="modSp add mod">
        <pc:chgData name="Gabriel Kamener" userId="09b967b1-8837-4e81-9853-bdb3cf51dec7" providerId="ADAL" clId="{A0FD5E94-93B8-4EF9-AE60-EDAB44339A6D}" dt="2024-03-14T12:13:03.301" v="918" actId="20577"/>
        <pc:sldMkLst>
          <pc:docMk/>
          <pc:sldMk cId="3722814016" sldId="361"/>
        </pc:sldMkLst>
        <pc:spChg chg="mod">
          <ac:chgData name="Gabriel Kamener" userId="09b967b1-8837-4e81-9853-bdb3cf51dec7" providerId="ADAL" clId="{A0FD5E94-93B8-4EF9-AE60-EDAB44339A6D}" dt="2024-03-14T11:05:53.100" v="745" actId="20577"/>
          <ac:spMkLst>
            <pc:docMk/>
            <pc:sldMk cId="3722814016" sldId="361"/>
            <ac:spMk id="2" creationId="{9A503CD3-63B0-FE73-E446-AD8806122CFF}"/>
          </ac:spMkLst>
        </pc:spChg>
        <pc:spChg chg="mod">
          <ac:chgData name="Gabriel Kamener" userId="09b967b1-8837-4e81-9853-bdb3cf51dec7" providerId="ADAL" clId="{A0FD5E94-93B8-4EF9-AE60-EDAB44339A6D}" dt="2024-03-14T12:13:03.301" v="918" actId="20577"/>
          <ac:spMkLst>
            <pc:docMk/>
            <pc:sldMk cId="3722814016" sldId="361"/>
            <ac:spMk id="3" creationId="{1E669A3D-E073-9922-72DF-15ECC8AEBB4B}"/>
          </ac:spMkLst>
        </pc:spChg>
      </pc:sldChg>
      <pc:sldChg chg="modSp new mod">
        <pc:chgData name="Gabriel Kamener" userId="09b967b1-8837-4e81-9853-bdb3cf51dec7" providerId="ADAL" clId="{A0FD5E94-93B8-4EF9-AE60-EDAB44339A6D}" dt="2024-03-14T11:06:57.472" v="766"/>
        <pc:sldMkLst>
          <pc:docMk/>
          <pc:sldMk cId="2588050065" sldId="362"/>
        </pc:sldMkLst>
        <pc:spChg chg="mod">
          <ac:chgData name="Gabriel Kamener" userId="09b967b1-8837-4e81-9853-bdb3cf51dec7" providerId="ADAL" clId="{A0FD5E94-93B8-4EF9-AE60-EDAB44339A6D}" dt="2024-03-14T11:06:53.158" v="764" actId="122"/>
          <ac:spMkLst>
            <pc:docMk/>
            <pc:sldMk cId="2588050065" sldId="362"/>
            <ac:spMk id="2" creationId="{F27CE400-F89A-A302-AD21-A88F41269879}"/>
          </ac:spMkLst>
        </pc:spChg>
        <pc:spChg chg="mod">
          <ac:chgData name="Gabriel Kamener" userId="09b967b1-8837-4e81-9853-bdb3cf51dec7" providerId="ADAL" clId="{A0FD5E94-93B8-4EF9-AE60-EDAB44339A6D}" dt="2024-03-14T11:06:57.472" v="766"/>
          <ac:spMkLst>
            <pc:docMk/>
            <pc:sldMk cId="2588050065" sldId="362"/>
            <ac:spMk id="3" creationId="{7141FBC1-4914-1F29-042C-7FAAD2331D4E}"/>
          </ac:spMkLst>
        </pc:spChg>
      </pc:sldChg>
      <pc:sldChg chg="add">
        <pc:chgData name="Gabriel Kamener" userId="09b967b1-8837-4e81-9853-bdb3cf51dec7" providerId="ADAL" clId="{A0FD5E94-93B8-4EF9-AE60-EDAB44339A6D}" dt="2024-03-14T11:56:54.926" v="857" actId="2890"/>
        <pc:sldMkLst>
          <pc:docMk/>
          <pc:sldMk cId="998539446" sldId="363"/>
        </pc:sldMkLst>
      </pc:sldChg>
    </pc:docChg>
  </pc:docChgLst>
  <pc:docChgLst>
    <pc:chgData name="Gabriel Kamener" userId="09b967b1-8837-4e81-9853-bdb3cf51dec7" providerId="ADAL" clId="{973F6A89-D59E-4D6F-AA88-0A4C20458FC4}"/>
    <pc:docChg chg="undo custSel addSld delSld modSld sldOrd">
      <pc:chgData name="Gabriel Kamener" userId="09b967b1-8837-4e81-9853-bdb3cf51dec7" providerId="ADAL" clId="{973F6A89-D59E-4D6F-AA88-0A4C20458FC4}" dt="2024-03-14T00:04:39.798" v="2504" actId="20577"/>
      <pc:docMkLst>
        <pc:docMk/>
      </pc:docMkLst>
      <pc:sldChg chg="modSp mod">
        <pc:chgData name="Gabriel Kamener" userId="09b967b1-8837-4e81-9853-bdb3cf51dec7" providerId="ADAL" clId="{973F6A89-D59E-4D6F-AA88-0A4C20458FC4}" dt="2024-03-13T22:46:49.319" v="1276" actId="27636"/>
        <pc:sldMkLst>
          <pc:docMk/>
          <pc:sldMk cId="3243492528" sldId="262"/>
        </pc:sldMkLst>
        <pc:spChg chg="mod">
          <ac:chgData name="Gabriel Kamener" userId="09b967b1-8837-4e81-9853-bdb3cf51dec7" providerId="ADAL" clId="{973F6A89-D59E-4D6F-AA88-0A4C20458FC4}" dt="2024-03-13T22:46:49.319" v="1276" actId="27636"/>
          <ac:spMkLst>
            <pc:docMk/>
            <pc:sldMk cId="3243492528" sldId="262"/>
            <ac:spMk id="3" creationId="{026E6C5D-EE7B-498F-CF46-62D2F6EA7DAC}"/>
          </ac:spMkLst>
        </pc:spChg>
      </pc:sldChg>
      <pc:sldChg chg="modSp mod">
        <pc:chgData name="Gabriel Kamener" userId="09b967b1-8837-4e81-9853-bdb3cf51dec7" providerId="ADAL" clId="{973F6A89-D59E-4D6F-AA88-0A4C20458FC4}" dt="2024-03-13T21:18:44.568" v="1013" actId="313"/>
        <pc:sldMkLst>
          <pc:docMk/>
          <pc:sldMk cId="316852747" sldId="299"/>
        </pc:sldMkLst>
        <pc:spChg chg="mod">
          <ac:chgData name="Gabriel Kamener" userId="09b967b1-8837-4e81-9853-bdb3cf51dec7" providerId="ADAL" clId="{973F6A89-D59E-4D6F-AA88-0A4C20458FC4}" dt="2024-03-13T21:18:44.568" v="1013" actId="313"/>
          <ac:spMkLst>
            <pc:docMk/>
            <pc:sldMk cId="316852747" sldId="299"/>
            <ac:spMk id="3" creationId="{4F55E291-7EA4-4AEC-03E2-56AB5D389AAD}"/>
          </ac:spMkLst>
        </pc:spChg>
      </pc:sldChg>
      <pc:sldChg chg="modSp mod">
        <pc:chgData name="Gabriel Kamener" userId="09b967b1-8837-4e81-9853-bdb3cf51dec7" providerId="ADAL" clId="{973F6A89-D59E-4D6F-AA88-0A4C20458FC4}" dt="2024-03-13T16:26:13.019" v="468"/>
        <pc:sldMkLst>
          <pc:docMk/>
          <pc:sldMk cId="2235217611" sldId="301"/>
        </pc:sldMkLst>
        <pc:spChg chg="mod">
          <ac:chgData name="Gabriel Kamener" userId="09b967b1-8837-4e81-9853-bdb3cf51dec7" providerId="ADAL" clId="{973F6A89-D59E-4D6F-AA88-0A4C20458FC4}" dt="2024-03-13T16:26:13.019" v="468"/>
          <ac:spMkLst>
            <pc:docMk/>
            <pc:sldMk cId="2235217611" sldId="301"/>
            <ac:spMk id="3" creationId="{7D8367E6-0F8F-6371-F08A-64235E4627DC}"/>
          </ac:spMkLst>
        </pc:spChg>
      </pc:sldChg>
      <pc:sldChg chg="modSp mod">
        <pc:chgData name="Gabriel Kamener" userId="09b967b1-8837-4e81-9853-bdb3cf51dec7" providerId="ADAL" clId="{973F6A89-D59E-4D6F-AA88-0A4C20458FC4}" dt="2024-03-13T22:55:53.881" v="1300" actId="6549"/>
        <pc:sldMkLst>
          <pc:docMk/>
          <pc:sldMk cId="3902425013" sldId="302"/>
        </pc:sldMkLst>
        <pc:spChg chg="mod">
          <ac:chgData name="Gabriel Kamener" userId="09b967b1-8837-4e81-9853-bdb3cf51dec7" providerId="ADAL" clId="{973F6A89-D59E-4D6F-AA88-0A4C20458FC4}" dt="2024-03-13T22:55:53.881" v="1300" actId="6549"/>
          <ac:spMkLst>
            <pc:docMk/>
            <pc:sldMk cId="3902425013" sldId="302"/>
            <ac:spMk id="3" creationId="{AA3CB8B6-AD63-892F-242B-A2206037FA65}"/>
          </ac:spMkLst>
        </pc:spChg>
      </pc:sldChg>
      <pc:sldChg chg="modSp mod">
        <pc:chgData name="Gabriel Kamener" userId="09b967b1-8837-4e81-9853-bdb3cf51dec7" providerId="ADAL" clId="{973F6A89-D59E-4D6F-AA88-0A4C20458FC4}" dt="2024-03-13T21:42:20.595" v="1121" actId="5793"/>
        <pc:sldMkLst>
          <pc:docMk/>
          <pc:sldMk cId="2585282264" sldId="303"/>
        </pc:sldMkLst>
        <pc:spChg chg="mod">
          <ac:chgData name="Gabriel Kamener" userId="09b967b1-8837-4e81-9853-bdb3cf51dec7" providerId="ADAL" clId="{973F6A89-D59E-4D6F-AA88-0A4C20458FC4}" dt="2024-03-13T21:42:20.595" v="1121" actId="5793"/>
          <ac:spMkLst>
            <pc:docMk/>
            <pc:sldMk cId="2585282264" sldId="303"/>
            <ac:spMk id="3" creationId="{59B4AA1A-D404-8AD2-735A-237802F99889}"/>
          </ac:spMkLst>
        </pc:spChg>
      </pc:sldChg>
      <pc:sldChg chg="modSp mod">
        <pc:chgData name="Gabriel Kamener" userId="09b967b1-8837-4e81-9853-bdb3cf51dec7" providerId="ADAL" clId="{973F6A89-D59E-4D6F-AA88-0A4C20458FC4}" dt="2024-03-13T23:13:15.539" v="1696" actId="20577"/>
        <pc:sldMkLst>
          <pc:docMk/>
          <pc:sldMk cId="338987167" sldId="304"/>
        </pc:sldMkLst>
        <pc:spChg chg="mod">
          <ac:chgData name="Gabriel Kamener" userId="09b967b1-8837-4e81-9853-bdb3cf51dec7" providerId="ADAL" clId="{973F6A89-D59E-4D6F-AA88-0A4C20458FC4}" dt="2024-03-13T17:44:42.795" v="680" actId="20577"/>
          <ac:spMkLst>
            <pc:docMk/>
            <pc:sldMk cId="338987167" sldId="304"/>
            <ac:spMk id="2" creationId="{E57CA9B1-29E4-E70E-3F5B-50CD5B4FB9C3}"/>
          </ac:spMkLst>
        </pc:spChg>
        <pc:spChg chg="mod">
          <ac:chgData name="Gabriel Kamener" userId="09b967b1-8837-4e81-9853-bdb3cf51dec7" providerId="ADAL" clId="{973F6A89-D59E-4D6F-AA88-0A4C20458FC4}" dt="2024-03-13T23:13:15.539" v="1696" actId="20577"/>
          <ac:spMkLst>
            <pc:docMk/>
            <pc:sldMk cId="338987167" sldId="304"/>
            <ac:spMk id="3" creationId="{E3BFB890-36C7-84DB-D4BF-33D94A9FF5FD}"/>
          </ac:spMkLst>
        </pc:spChg>
      </pc:sldChg>
      <pc:sldChg chg="modSp mod">
        <pc:chgData name="Gabriel Kamener" userId="09b967b1-8837-4e81-9853-bdb3cf51dec7" providerId="ADAL" clId="{973F6A89-D59E-4D6F-AA88-0A4C20458FC4}" dt="2024-03-13T23:15:52.768" v="1741" actId="20577"/>
        <pc:sldMkLst>
          <pc:docMk/>
          <pc:sldMk cId="414970709" sldId="305"/>
        </pc:sldMkLst>
        <pc:spChg chg="mod">
          <ac:chgData name="Gabriel Kamener" userId="09b967b1-8837-4e81-9853-bdb3cf51dec7" providerId="ADAL" clId="{973F6A89-D59E-4D6F-AA88-0A4C20458FC4}" dt="2024-03-13T17:44:53.876" v="683" actId="20577"/>
          <ac:spMkLst>
            <pc:docMk/>
            <pc:sldMk cId="414970709" sldId="305"/>
            <ac:spMk id="2" creationId="{301DC10A-EED1-B441-9482-D07F9A4B8326}"/>
          </ac:spMkLst>
        </pc:spChg>
        <pc:spChg chg="mod">
          <ac:chgData name="Gabriel Kamener" userId="09b967b1-8837-4e81-9853-bdb3cf51dec7" providerId="ADAL" clId="{973F6A89-D59E-4D6F-AA88-0A4C20458FC4}" dt="2024-03-13T23:15:52.768" v="1741" actId="20577"/>
          <ac:spMkLst>
            <pc:docMk/>
            <pc:sldMk cId="414970709" sldId="305"/>
            <ac:spMk id="3" creationId="{3794CAAD-D446-6D0B-7155-5775D8660DFF}"/>
          </ac:spMkLst>
        </pc:spChg>
      </pc:sldChg>
      <pc:sldChg chg="modSp mod">
        <pc:chgData name="Gabriel Kamener" userId="09b967b1-8837-4e81-9853-bdb3cf51dec7" providerId="ADAL" clId="{973F6A89-D59E-4D6F-AA88-0A4C20458FC4}" dt="2024-03-13T23:17:21.481" v="1743" actId="20577"/>
        <pc:sldMkLst>
          <pc:docMk/>
          <pc:sldMk cId="918320959" sldId="306"/>
        </pc:sldMkLst>
        <pc:spChg chg="mod">
          <ac:chgData name="Gabriel Kamener" userId="09b967b1-8837-4e81-9853-bdb3cf51dec7" providerId="ADAL" clId="{973F6A89-D59E-4D6F-AA88-0A4C20458FC4}" dt="2024-03-13T23:17:21.481" v="1743" actId="20577"/>
          <ac:spMkLst>
            <pc:docMk/>
            <pc:sldMk cId="918320959" sldId="306"/>
            <ac:spMk id="3" creationId="{D285853D-E6CF-0EBE-4F7E-377CE5AA6816}"/>
          </ac:spMkLst>
        </pc:spChg>
      </pc:sldChg>
      <pc:sldChg chg="modSp mod">
        <pc:chgData name="Gabriel Kamener" userId="09b967b1-8837-4e81-9853-bdb3cf51dec7" providerId="ADAL" clId="{973F6A89-D59E-4D6F-AA88-0A4C20458FC4}" dt="2024-03-13T23:28:15.450" v="1916" actId="20577"/>
        <pc:sldMkLst>
          <pc:docMk/>
          <pc:sldMk cId="3461854424" sldId="308"/>
        </pc:sldMkLst>
        <pc:spChg chg="mod">
          <ac:chgData name="Gabriel Kamener" userId="09b967b1-8837-4e81-9853-bdb3cf51dec7" providerId="ADAL" clId="{973F6A89-D59E-4D6F-AA88-0A4C20458FC4}" dt="2024-03-13T23:28:15.450" v="1916" actId="20577"/>
          <ac:spMkLst>
            <pc:docMk/>
            <pc:sldMk cId="3461854424" sldId="308"/>
            <ac:spMk id="3" creationId="{10821F6B-3847-8AD6-75DF-3BD2EFD16DF8}"/>
          </ac:spMkLst>
        </pc:spChg>
      </pc:sldChg>
      <pc:sldChg chg="modSp mod">
        <pc:chgData name="Gabriel Kamener" userId="09b967b1-8837-4e81-9853-bdb3cf51dec7" providerId="ADAL" clId="{973F6A89-D59E-4D6F-AA88-0A4C20458FC4}" dt="2024-03-13T23:39:31.296" v="2106" actId="20577"/>
        <pc:sldMkLst>
          <pc:docMk/>
          <pc:sldMk cId="2259433233" sldId="309"/>
        </pc:sldMkLst>
        <pc:spChg chg="mod">
          <ac:chgData name="Gabriel Kamener" userId="09b967b1-8837-4e81-9853-bdb3cf51dec7" providerId="ADAL" clId="{973F6A89-D59E-4D6F-AA88-0A4C20458FC4}" dt="2024-03-13T23:39:08.490" v="2095" actId="20577"/>
          <ac:spMkLst>
            <pc:docMk/>
            <pc:sldMk cId="2259433233" sldId="309"/>
            <ac:spMk id="2" creationId="{D895BFC8-F91B-9FE4-E82A-654D5844E0A0}"/>
          </ac:spMkLst>
        </pc:spChg>
        <pc:spChg chg="mod">
          <ac:chgData name="Gabriel Kamener" userId="09b967b1-8837-4e81-9853-bdb3cf51dec7" providerId="ADAL" clId="{973F6A89-D59E-4D6F-AA88-0A4C20458FC4}" dt="2024-03-13T23:39:31.296" v="2106" actId="20577"/>
          <ac:spMkLst>
            <pc:docMk/>
            <pc:sldMk cId="2259433233" sldId="309"/>
            <ac:spMk id="3" creationId="{02EB61B1-B6DE-0CA8-8EB0-43A3F262B85C}"/>
          </ac:spMkLst>
        </pc:spChg>
      </pc:sldChg>
      <pc:sldChg chg="modSp mod ord">
        <pc:chgData name="Gabriel Kamener" userId="09b967b1-8837-4e81-9853-bdb3cf51dec7" providerId="ADAL" clId="{973F6A89-D59E-4D6F-AA88-0A4C20458FC4}" dt="2024-03-13T23:20:14.568" v="1821" actId="20577"/>
        <pc:sldMkLst>
          <pc:docMk/>
          <pc:sldMk cId="200318004" sldId="310"/>
        </pc:sldMkLst>
        <pc:spChg chg="mod">
          <ac:chgData name="Gabriel Kamener" userId="09b967b1-8837-4e81-9853-bdb3cf51dec7" providerId="ADAL" clId="{973F6A89-D59E-4D6F-AA88-0A4C20458FC4}" dt="2024-03-13T23:20:14.568" v="1821" actId="20577"/>
          <ac:spMkLst>
            <pc:docMk/>
            <pc:sldMk cId="200318004" sldId="310"/>
            <ac:spMk id="3" creationId="{39649977-23E9-3F2B-FAF8-2D58CBD9D4A6}"/>
          </ac:spMkLst>
        </pc:spChg>
      </pc:sldChg>
      <pc:sldChg chg="modSp mod">
        <pc:chgData name="Gabriel Kamener" userId="09b967b1-8837-4e81-9853-bdb3cf51dec7" providerId="ADAL" clId="{973F6A89-D59E-4D6F-AA88-0A4C20458FC4}" dt="2024-03-13T23:42:22.831" v="2112" actId="113"/>
        <pc:sldMkLst>
          <pc:docMk/>
          <pc:sldMk cId="1459753257" sldId="311"/>
        </pc:sldMkLst>
        <pc:spChg chg="mod">
          <ac:chgData name="Gabriel Kamener" userId="09b967b1-8837-4e81-9853-bdb3cf51dec7" providerId="ADAL" clId="{973F6A89-D59E-4D6F-AA88-0A4C20458FC4}" dt="2024-03-13T23:42:22.831" v="2112" actId="113"/>
          <ac:spMkLst>
            <pc:docMk/>
            <pc:sldMk cId="1459753257" sldId="311"/>
            <ac:spMk id="3" creationId="{4B1C9DEF-4A66-27FD-E55B-2597E4EAF330}"/>
          </ac:spMkLst>
        </pc:spChg>
      </pc:sldChg>
      <pc:sldChg chg="modSp mod">
        <pc:chgData name="Gabriel Kamener" userId="09b967b1-8837-4e81-9853-bdb3cf51dec7" providerId="ADAL" clId="{973F6A89-D59E-4D6F-AA88-0A4C20458FC4}" dt="2024-03-13T23:44:16.916" v="2118" actId="20577"/>
        <pc:sldMkLst>
          <pc:docMk/>
          <pc:sldMk cId="4287798132" sldId="312"/>
        </pc:sldMkLst>
        <pc:spChg chg="mod">
          <ac:chgData name="Gabriel Kamener" userId="09b967b1-8837-4e81-9853-bdb3cf51dec7" providerId="ADAL" clId="{973F6A89-D59E-4D6F-AA88-0A4C20458FC4}" dt="2024-03-13T23:44:16.916" v="2118" actId="20577"/>
          <ac:spMkLst>
            <pc:docMk/>
            <pc:sldMk cId="4287798132" sldId="312"/>
            <ac:spMk id="3" creationId="{E0F34553-C011-4D69-28F0-722E92AF59A9}"/>
          </ac:spMkLst>
        </pc:spChg>
      </pc:sldChg>
      <pc:sldChg chg="modSp mod">
        <pc:chgData name="Gabriel Kamener" userId="09b967b1-8837-4e81-9853-bdb3cf51dec7" providerId="ADAL" clId="{973F6A89-D59E-4D6F-AA88-0A4C20458FC4}" dt="2024-03-13T23:45:27.451" v="2126" actId="20577"/>
        <pc:sldMkLst>
          <pc:docMk/>
          <pc:sldMk cId="3652919121" sldId="313"/>
        </pc:sldMkLst>
        <pc:spChg chg="mod">
          <ac:chgData name="Gabriel Kamener" userId="09b967b1-8837-4e81-9853-bdb3cf51dec7" providerId="ADAL" clId="{973F6A89-D59E-4D6F-AA88-0A4C20458FC4}" dt="2024-03-13T23:45:27.451" v="2126" actId="20577"/>
          <ac:spMkLst>
            <pc:docMk/>
            <pc:sldMk cId="3652919121" sldId="313"/>
            <ac:spMk id="3" creationId="{006D2C64-14C0-FEE7-DA13-0C2EDB3EABDF}"/>
          </ac:spMkLst>
        </pc:spChg>
      </pc:sldChg>
      <pc:sldChg chg="modSp mod">
        <pc:chgData name="Gabriel Kamener" userId="09b967b1-8837-4e81-9853-bdb3cf51dec7" providerId="ADAL" clId="{973F6A89-D59E-4D6F-AA88-0A4C20458FC4}" dt="2024-03-13T23:55:33.588" v="2321" actId="255"/>
        <pc:sldMkLst>
          <pc:docMk/>
          <pc:sldMk cId="2978210329" sldId="314"/>
        </pc:sldMkLst>
        <pc:spChg chg="mod">
          <ac:chgData name="Gabriel Kamener" userId="09b967b1-8837-4e81-9853-bdb3cf51dec7" providerId="ADAL" clId="{973F6A89-D59E-4D6F-AA88-0A4C20458FC4}" dt="2024-03-13T23:55:33.588" v="2321" actId="255"/>
          <ac:spMkLst>
            <pc:docMk/>
            <pc:sldMk cId="2978210329" sldId="314"/>
            <ac:spMk id="3" creationId="{CAD03717-BAA7-FA4F-AE14-C7424112911F}"/>
          </ac:spMkLst>
        </pc:spChg>
      </pc:sldChg>
      <pc:sldChg chg="modSp mod">
        <pc:chgData name="Gabriel Kamener" userId="09b967b1-8837-4e81-9853-bdb3cf51dec7" providerId="ADAL" clId="{973F6A89-D59E-4D6F-AA88-0A4C20458FC4}" dt="2024-03-14T00:03:56.731" v="2451" actId="20577"/>
        <pc:sldMkLst>
          <pc:docMk/>
          <pc:sldMk cId="546137055" sldId="316"/>
        </pc:sldMkLst>
        <pc:spChg chg="mod">
          <ac:chgData name="Gabriel Kamener" userId="09b967b1-8837-4e81-9853-bdb3cf51dec7" providerId="ADAL" clId="{973F6A89-D59E-4D6F-AA88-0A4C20458FC4}" dt="2024-03-14T00:03:56.731" v="2451" actId="20577"/>
          <ac:spMkLst>
            <pc:docMk/>
            <pc:sldMk cId="546137055" sldId="316"/>
            <ac:spMk id="2" creationId="{5E5438E1-CCF7-7BD5-5F55-8FDDBD83BDD6}"/>
          </ac:spMkLst>
        </pc:spChg>
      </pc:sldChg>
      <pc:sldChg chg="modSp mod">
        <pc:chgData name="Gabriel Kamener" userId="09b967b1-8837-4e81-9853-bdb3cf51dec7" providerId="ADAL" clId="{973F6A89-D59E-4D6F-AA88-0A4C20458FC4}" dt="2024-03-13T16:30:21.299" v="481"/>
        <pc:sldMkLst>
          <pc:docMk/>
          <pc:sldMk cId="3121737331" sldId="320"/>
        </pc:sldMkLst>
        <pc:spChg chg="mod">
          <ac:chgData name="Gabriel Kamener" userId="09b967b1-8837-4e81-9853-bdb3cf51dec7" providerId="ADAL" clId="{973F6A89-D59E-4D6F-AA88-0A4C20458FC4}" dt="2024-03-13T16:30:21.299" v="481"/>
          <ac:spMkLst>
            <pc:docMk/>
            <pc:sldMk cId="3121737331" sldId="320"/>
            <ac:spMk id="3" creationId="{7D8367E6-0F8F-6371-F08A-64235E4627DC}"/>
          </ac:spMkLst>
        </pc:spChg>
      </pc:sldChg>
      <pc:sldChg chg="modSp mod">
        <pc:chgData name="Gabriel Kamener" userId="09b967b1-8837-4e81-9853-bdb3cf51dec7" providerId="ADAL" clId="{973F6A89-D59E-4D6F-AA88-0A4C20458FC4}" dt="2024-03-13T22:52:51.506" v="1287"/>
        <pc:sldMkLst>
          <pc:docMk/>
          <pc:sldMk cId="2516663062" sldId="322"/>
        </pc:sldMkLst>
        <pc:spChg chg="mod">
          <ac:chgData name="Gabriel Kamener" userId="09b967b1-8837-4e81-9853-bdb3cf51dec7" providerId="ADAL" clId="{973F6A89-D59E-4D6F-AA88-0A4C20458FC4}" dt="2024-03-13T22:52:51.506" v="1287"/>
          <ac:spMkLst>
            <pc:docMk/>
            <pc:sldMk cId="2516663062" sldId="322"/>
            <ac:spMk id="3" creationId="{7D8367E6-0F8F-6371-F08A-64235E4627DC}"/>
          </ac:spMkLst>
        </pc:spChg>
      </pc:sldChg>
      <pc:sldChg chg="addSp modSp mod">
        <pc:chgData name="Gabriel Kamener" userId="09b967b1-8837-4e81-9853-bdb3cf51dec7" providerId="ADAL" clId="{973F6A89-D59E-4D6F-AA88-0A4C20458FC4}" dt="2024-03-13T22:31:32.518" v="1196" actId="1076"/>
        <pc:sldMkLst>
          <pc:docMk/>
          <pc:sldMk cId="421271268" sldId="323"/>
        </pc:sldMkLst>
        <pc:spChg chg="add mod">
          <ac:chgData name="Gabriel Kamener" userId="09b967b1-8837-4e81-9853-bdb3cf51dec7" providerId="ADAL" clId="{973F6A89-D59E-4D6F-AA88-0A4C20458FC4}" dt="2024-03-13T22:31:32.518" v="1196" actId="1076"/>
          <ac:spMkLst>
            <pc:docMk/>
            <pc:sldMk cId="421271268" sldId="323"/>
            <ac:spMk id="3" creationId="{E31BC3C6-1388-AE25-1D42-D2376325751C}"/>
          </ac:spMkLst>
        </pc:spChg>
      </pc:sldChg>
      <pc:sldChg chg="addSp modSp mod">
        <pc:chgData name="Gabriel Kamener" userId="09b967b1-8837-4e81-9853-bdb3cf51dec7" providerId="ADAL" clId="{973F6A89-D59E-4D6F-AA88-0A4C20458FC4}" dt="2024-03-13T22:32:12.269" v="1224" actId="1076"/>
        <pc:sldMkLst>
          <pc:docMk/>
          <pc:sldMk cId="2096732743" sldId="324"/>
        </pc:sldMkLst>
        <pc:spChg chg="add mod">
          <ac:chgData name="Gabriel Kamener" userId="09b967b1-8837-4e81-9853-bdb3cf51dec7" providerId="ADAL" clId="{973F6A89-D59E-4D6F-AA88-0A4C20458FC4}" dt="2024-03-13T22:32:12.269" v="1224" actId="1076"/>
          <ac:spMkLst>
            <pc:docMk/>
            <pc:sldMk cId="2096732743" sldId="324"/>
            <ac:spMk id="3" creationId="{F0AA74BA-9FBD-4251-50D2-6ADBCE52709E}"/>
          </ac:spMkLst>
        </pc:spChg>
        <pc:picChg chg="mod">
          <ac:chgData name="Gabriel Kamener" userId="09b967b1-8837-4e81-9853-bdb3cf51dec7" providerId="ADAL" clId="{973F6A89-D59E-4D6F-AA88-0A4C20458FC4}" dt="2024-03-13T22:31:58.734" v="1223" actId="1035"/>
          <ac:picMkLst>
            <pc:docMk/>
            <pc:sldMk cId="2096732743" sldId="324"/>
            <ac:picMk id="4100" creationId="{EFAB8B8D-A8CA-AB61-6033-5BD54037DDC2}"/>
          </ac:picMkLst>
        </pc:picChg>
      </pc:sldChg>
      <pc:sldChg chg="addSp delSp modSp mod">
        <pc:chgData name="Gabriel Kamener" userId="09b967b1-8837-4e81-9853-bdb3cf51dec7" providerId="ADAL" clId="{973F6A89-D59E-4D6F-AA88-0A4C20458FC4}" dt="2024-03-13T22:50:07.886" v="1285" actId="208"/>
        <pc:sldMkLst>
          <pc:docMk/>
          <pc:sldMk cId="809917084" sldId="326"/>
        </pc:sldMkLst>
        <pc:spChg chg="add del mod">
          <ac:chgData name="Gabriel Kamener" userId="09b967b1-8837-4e81-9853-bdb3cf51dec7" providerId="ADAL" clId="{973F6A89-D59E-4D6F-AA88-0A4C20458FC4}" dt="2024-03-13T15:50:41.543" v="172" actId="478"/>
          <ac:spMkLst>
            <pc:docMk/>
            <pc:sldMk cId="809917084" sldId="326"/>
            <ac:spMk id="12" creationId="{5D0E1123-D53A-7076-7147-BF0F8C71FCBC}"/>
          </ac:spMkLst>
        </pc:spChg>
        <pc:picChg chg="add del mod">
          <ac:chgData name="Gabriel Kamener" userId="09b967b1-8837-4e81-9853-bdb3cf51dec7" providerId="ADAL" clId="{973F6A89-D59E-4D6F-AA88-0A4C20458FC4}" dt="2024-03-13T15:50:37.638" v="169" actId="478"/>
          <ac:picMkLst>
            <pc:docMk/>
            <pc:sldMk cId="809917084" sldId="326"/>
            <ac:picMk id="3" creationId="{DF3E5C95-CAF1-9B03-78B6-6954AD857A6D}"/>
          </ac:picMkLst>
        </pc:picChg>
        <pc:picChg chg="add mod">
          <ac:chgData name="Gabriel Kamener" userId="09b967b1-8837-4e81-9853-bdb3cf51dec7" providerId="ADAL" clId="{973F6A89-D59E-4D6F-AA88-0A4C20458FC4}" dt="2024-03-13T22:50:07.886" v="1285" actId="208"/>
          <ac:picMkLst>
            <pc:docMk/>
            <pc:sldMk cId="809917084" sldId="326"/>
            <ac:picMk id="4" creationId="{26734740-6175-0C46-D246-5ECF780FB437}"/>
          </ac:picMkLst>
        </pc:picChg>
        <pc:picChg chg="add del mod">
          <ac:chgData name="Gabriel Kamener" userId="09b967b1-8837-4e81-9853-bdb3cf51dec7" providerId="ADAL" clId="{973F6A89-D59E-4D6F-AA88-0A4C20458FC4}" dt="2024-03-13T15:50:59.845" v="177" actId="478"/>
          <ac:picMkLst>
            <pc:docMk/>
            <pc:sldMk cId="809917084" sldId="326"/>
            <ac:picMk id="9" creationId="{415FB0F8-C00D-20FB-0902-81745760D943}"/>
          </ac:picMkLst>
        </pc:picChg>
        <pc:picChg chg="del">
          <ac:chgData name="Gabriel Kamener" userId="09b967b1-8837-4e81-9853-bdb3cf51dec7" providerId="ADAL" clId="{973F6A89-D59E-4D6F-AA88-0A4C20458FC4}" dt="2024-03-13T15:41:50.909" v="158" actId="478"/>
          <ac:picMkLst>
            <pc:docMk/>
            <pc:sldMk cId="809917084" sldId="326"/>
            <ac:picMk id="11" creationId="{9155CBD1-3EFF-9366-0FF4-BC97254BD67B}"/>
          </ac:picMkLst>
        </pc:picChg>
        <pc:picChg chg="del mod">
          <ac:chgData name="Gabriel Kamener" userId="09b967b1-8837-4e81-9853-bdb3cf51dec7" providerId="ADAL" clId="{973F6A89-D59E-4D6F-AA88-0A4C20458FC4}" dt="2024-03-13T15:51:02.546" v="178" actId="478"/>
          <ac:picMkLst>
            <pc:docMk/>
            <pc:sldMk cId="809917084" sldId="326"/>
            <ac:picMk id="13" creationId="{335AF377-25E7-DCFF-F496-F29D145A16DE}"/>
          </ac:picMkLst>
        </pc:picChg>
        <pc:picChg chg="add mod">
          <ac:chgData name="Gabriel Kamener" userId="09b967b1-8837-4e81-9853-bdb3cf51dec7" providerId="ADAL" clId="{973F6A89-D59E-4D6F-AA88-0A4C20458FC4}" dt="2024-03-13T15:51:06.640" v="179" actId="208"/>
          <ac:picMkLst>
            <pc:docMk/>
            <pc:sldMk cId="809917084" sldId="326"/>
            <ac:picMk id="15" creationId="{CC79FD0D-D20D-B36D-2F77-8E515DAEB56C}"/>
          </ac:picMkLst>
        </pc:picChg>
        <pc:picChg chg="add del mod">
          <ac:chgData name="Gabriel Kamener" userId="09b967b1-8837-4e81-9853-bdb3cf51dec7" providerId="ADAL" clId="{973F6A89-D59E-4D6F-AA88-0A4C20458FC4}" dt="2024-03-13T15:52:04.902" v="187" actId="478"/>
          <ac:picMkLst>
            <pc:docMk/>
            <pc:sldMk cId="809917084" sldId="326"/>
            <ac:picMk id="17" creationId="{42092D58-4DE4-AFB4-41B8-0B792FE0A46A}"/>
          </ac:picMkLst>
        </pc:picChg>
        <pc:picChg chg="add del mod">
          <ac:chgData name="Gabriel Kamener" userId="09b967b1-8837-4e81-9853-bdb3cf51dec7" providerId="ADAL" clId="{973F6A89-D59E-4D6F-AA88-0A4C20458FC4}" dt="2024-03-13T22:50:00.753" v="1283" actId="478"/>
          <ac:picMkLst>
            <pc:docMk/>
            <pc:sldMk cId="809917084" sldId="326"/>
            <ac:picMk id="20" creationId="{C4FC1C8D-6490-003F-C2CA-DFD016B78F7F}"/>
          </ac:picMkLst>
        </pc:picChg>
        <pc:cxnChg chg="mod ord">
          <ac:chgData name="Gabriel Kamener" userId="09b967b1-8837-4e81-9853-bdb3cf51dec7" providerId="ADAL" clId="{973F6A89-D59E-4D6F-AA88-0A4C20458FC4}" dt="2024-03-13T15:51:53.482" v="186" actId="14100"/>
          <ac:cxnSpMkLst>
            <pc:docMk/>
            <pc:sldMk cId="809917084" sldId="326"/>
            <ac:cxnSpMk id="7" creationId="{E139CBF9-5B9F-388B-9A84-85889C0F1A79}"/>
          </ac:cxnSpMkLst>
        </pc:cxnChg>
      </pc:sldChg>
      <pc:sldChg chg="modSp mod">
        <pc:chgData name="Gabriel Kamener" userId="09b967b1-8837-4e81-9853-bdb3cf51dec7" providerId="ADAL" clId="{973F6A89-D59E-4D6F-AA88-0A4C20458FC4}" dt="2024-03-13T21:27:07.159" v="1111" actId="12"/>
        <pc:sldMkLst>
          <pc:docMk/>
          <pc:sldMk cId="4005713947" sldId="327"/>
        </pc:sldMkLst>
        <pc:spChg chg="mod">
          <ac:chgData name="Gabriel Kamener" userId="09b967b1-8837-4e81-9853-bdb3cf51dec7" providerId="ADAL" clId="{973F6A89-D59E-4D6F-AA88-0A4C20458FC4}" dt="2024-03-13T17:36:45.485" v="550" actId="20577"/>
          <ac:spMkLst>
            <pc:docMk/>
            <pc:sldMk cId="4005713947" sldId="327"/>
            <ac:spMk id="2" creationId="{ADD6D405-6C4C-89C6-1FCF-066C77738EFA}"/>
          </ac:spMkLst>
        </pc:spChg>
        <pc:spChg chg="mod">
          <ac:chgData name="Gabriel Kamener" userId="09b967b1-8837-4e81-9853-bdb3cf51dec7" providerId="ADAL" clId="{973F6A89-D59E-4D6F-AA88-0A4C20458FC4}" dt="2024-03-13T21:27:07.159" v="1111" actId="12"/>
          <ac:spMkLst>
            <pc:docMk/>
            <pc:sldMk cId="4005713947" sldId="327"/>
            <ac:spMk id="3" creationId="{D77A97AD-EA14-4ED1-6961-D55F7FA694D9}"/>
          </ac:spMkLst>
        </pc:spChg>
      </pc:sldChg>
      <pc:sldChg chg="del">
        <pc:chgData name="Gabriel Kamener" userId="09b967b1-8837-4e81-9853-bdb3cf51dec7" providerId="ADAL" clId="{973F6A89-D59E-4D6F-AA88-0A4C20458FC4}" dt="2024-03-13T16:12:59.742" v="385" actId="47"/>
        <pc:sldMkLst>
          <pc:docMk/>
          <pc:sldMk cId="3885340596" sldId="328"/>
        </pc:sldMkLst>
      </pc:sldChg>
      <pc:sldChg chg="modSp mod">
        <pc:chgData name="Gabriel Kamener" userId="09b967b1-8837-4e81-9853-bdb3cf51dec7" providerId="ADAL" clId="{973F6A89-D59E-4D6F-AA88-0A4C20458FC4}" dt="2024-03-14T00:04:39.798" v="2504" actId="20577"/>
        <pc:sldMkLst>
          <pc:docMk/>
          <pc:sldMk cId="2828209867" sldId="332"/>
        </pc:sldMkLst>
        <pc:spChg chg="mod">
          <ac:chgData name="Gabriel Kamener" userId="09b967b1-8837-4e81-9853-bdb3cf51dec7" providerId="ADAL" clId="{973F6A89-D59E-4D6F-AA88-0A4C20458FC4}" dt="2024-03-14T00:04:39.798" v="2504" actId="20577"/>
          <ac:spMkLst>
            <pc:docMk/>
            <pc:sldMk cId="2828209867" sldId="332"/>
            <ac:spMk id="3" creationId="{4DE09C91-1A8E-71BF-B0F8-5D4E1836F76C}"/>
          </ac:spMkLst>
        </pc:spChg>
      </pc:sldChg>
      <pc:sldChg chg="modSp mod">
        <pc:chgData name="Gabriel Kamener" userId="09b967b1-8837-4e81-9853-bdb3cf51dec7" providerId="ADAL" clId="{973F6A89-D59E-4D6F-AA88-0A4C20458FC4}" dt="2024-03-13T21:16:38.710" v="940"/>
        <pc:sldMkLst>
          <pc:docMk/>
          <pc:sldMk cId="1873336718" sldId="334"/>
        </pc:sldMkLst>
        <pc:spChg chg="mod">
          <ac:chgData name="Gabriel Kamener" userId="09b967b1-8837-4e81-9853-bdb3cf51dec7" providerId="ADAL" clId="{973F6A89-D59E-4D6F-AA88-0A4C20458FC4}" dt="2024-03-13T21:16:38.710" v="940"/>
          <ac:spMkLst>
            <pc:docMk/>
            <pc:sldMk cId="1873336718" sldId="334"/>
            <ac:spMk id="2" creationId="{5BCB7909-CBDB-C5CD-C320-0E05AAD193F7}"/>
          </ac:spMkLst>
        </pc:spChg>
        <pc:spChg chg="mod">
          <ac:chgData name="Gabriel Kamener" userId="09b967b1-8837-4e81-9853-bdb3cf51dec7" providerId="ADAL" clId="{973F6A89-D59E-4D6F-AA88-0A4C20458FC4}" dt="2024-03-13T21:16:19.645" v="925" actId="20577"/>
          <ac:spMkLst>
            <pc:docMk/>
            <pc:sldMk cId="1873336718" sldId="334"/>
            <ac:spMk id="3" creationId="{F182CA60-B75C-6321-4439-011116311D55}"/>
          </ac:spMkLst>
        </pc:spChg>
      </pc:sldChg>
      <pc:sldChg chg="modSp add mod ord">
        <pc:chgData name="Gabriel Kamener" userId="09b967b1-8837-4e81-9853-bdb3cf51dec7" providerId="ADAL" clId="{973F6A89-D59E-4D6F-AA88-0A4C20458FC4}" dt="2024-03-13T23:37:44.577" v="2087" actId="20577"/>
        <pc:sldMkLst>
          <pc:docMk/>
          <pc:sldMk cId="3819387649" sldId="336"/>
        </pc:sldMkLst>
        <pc:spChg chg="mod">
          <ac:chgData name="Gabriel Kamener" userId="09b967b1-8837-4e81-9853-bdb3cf51dec7" providerId="ADAL" clId="{973F6A89-D59E-4D6F-AA88-0A4C20458FC4}" dt="2024-03-13T23:29:23.489" v="1917"/>
          <ac:spMkLst>
            <pc:docMk/>
            <pc:sldMk cId="3819387649" sldId="336"/>
            <ac:spMk id="2" creationId="{05D63A27-6383-363F-5DDA-C7254E025087}"/>
          </ac:spMkLst>
        </pc:spChg>
        <pc:spChg chg="mod">
          <ac:chgData name="Gabriel Kamener" userId="09b967b1-8837-4e81-9853-bdb3cf51dec7" providerId="ADAL" clId="{973F6A89-D59E-4D6F-AA88-0A4C20458FC4}" dt="2024-03-13T23:37:44.577" v="2087" actId="20577"/>
          <ac:spMkLst>
            <pc:docMk/>
            <pc:sldMk cId="3819387649" sldId="336"/>
            <ac:spMk id="3" creationId="{D285853D-E6CF-0EBE-4F7E-377CE5AA6816}"/>
          </ac:spMkLst>
        </pc:spChg>
      </pc:sldChg>
      <pc:sldChg chg="modSp add mod">
        <pc:chgData name="Gabriel Kamener" userId="09b967b1-8837-4e81-9853-bdb3cf51dec7" providerId="ADAL" clId="{973F6A89-D59E-4D6F-AA88-0A4C20458FC4}" dt="2024-03-13T23:38:37.084" v="2089" actId="113"/>
        <pc:sldMkLst>
          <pc:docMk/>
          <pc:sldMk cId="3417744029" sldId="337"/>
        </pc:sldMkLst>
        <pc:spChg chg="mod">
          <ac:chgData name="Gabriel Kamener" userId="09b967b1-8837-4e81-9853-bdb3cf51dec7" providerId="ADAL" clId="{973F6A89-D59E-4D6F-AA88-0A4C20458FC4}" dt="2024-03-13T23:38:37.084" v="2089" actId="113"/>
          <ac:spMkLst>
            <pc:docMk/>
            <pc:sldMk cId="3417744029" sldId="337"/>
            <ac:spMk id="3" creationId="{10821F6B-3847-8AD6-75DF-3BD2EFD16DF8}"/>
          </ac:spMkLst>
        </pc:spChg>
      </pc:sldChg>
      <pc:sldChg chg="modSp mod">
        <pc:chgData name="Gabriel Kamener" userId="09b967b1-8837-4e81-9853-bdb3cf51dec7" providerId="ADAL" clId="{973F6A89-D59E-4D6F-AA88-0A4C20458FC4}" dt="2024-03-13T23:47:27.405" v="2148" actId="20577"/>
        <pc:sldMkLst>
          <pc:docMk/>
          <pc:sldMk cId="3707369532" sldId="338"/>
        </pc:sldMkLst>
        <pc:spChg chg="mod">
          <ac:chgData name="Gabriel Kamener" userId="09b967b1-8837-4e81-9853-bdb3cf51dec7" providerId="ADAL" clId="{973F6A89-D59E-4D6F-AA88-0A4C20458FC4}" dt="2024-03-13T23:47:27.405" v="2148" actId="20577"/>
          <ac:spMkLst>
            <pc:docMk/>
            <pc:sldMk cId="3707369532" sldId="338"/>
            <ac:spMk id="3" creationId="{11597226-273B-869A-437A-20D49DA722E3}"/>
          </ac:spMkLst>
        </pc:spChg>
      </pc:sldChg>
      <pc:sldChg chg="modSp mod">
        <pc:chgData name="Gabriel Kamener" userId="09b967b1-8837-4e81-9853-bdb3cf51dec7" providerId="ADAL" clId="{973F6A89-D59E-4D6F-AA88-0A4C20458FC4}" dt="2024-03-13T23:58:56.791" v="2420" actId="1037"/>
        <pc:sldMkLst>
          <pc:docMk/>
          <pc:sldMk cId="2869384550" sldId="339"/>
        </pc:sldMkLst>
        <pc:spChg chg="mod">
          <ac:chgData name="Gabriel Kamener" userId="09b967b1-8837-4e81-9853-bdb3cf51dec7" providerId="ADAL" clId="{973F6A89-D59E-4D6F-AA88-0A4C20458FC4}" dt="2024-03-13T23:58:56.791" v="2420" actId="1037"/>
          <ac:spMkLst>
            <pc:docMk/>
            <pc:sldMk cId="2869384550" sldId="339"/>
            <ac:spMk id="3" creationId="{CAD03717-BAA7-FA4F-AE14-C7424112911F}"/>
          </ac:spMkLst>
        </pc:spChg>
      </pc:sldChg>
      <pc:sldChg chg="modSp mod">
        <pc:chgData name="Gabriel Kamener" userId="09b967b1-8837-4e81-9853-bdb3cf51dec7" providerId="ADAL" clId="{973F6A89-D59E-4D6F-AA88-0A4C20458FC4}" dt="2024-03-13T23:49:58.638" v="2172" actId="20577"/>
        <pc:sldMkLst>
          <pc:docMk/>
          <pc:sldMk cId="3334665699" sldId="340"/>
        </pc:sldMkLst>
        <pc:spChg chg="mod">
          <ac:chgData name="Gabriel Kamener" userId="09b967b1-8837-4e81-9853-bdb3cf51dec7" providerId="ADAL" clId="{973F6A89-D59E-4D6F-AA88-0A4C20458FC4}" dt="2024-03-13T23:49:58.638" v="2172" actId="20577"/>
          <ac:spMkLst>
            <pc:docMk/>
            <pc:sldMk cId="3334665699" sldId="340"/>
            <ac:spMk id="3" creationId="{C964BA73-3AAE-6060-69A3-572F797D982A}"/>
          </ac:spMkLst>
        </pc:spChg>
      </pc:sldChg>
      <pc:sldChg chg="modSp mod ord">
        <pc:chgData name="Gabriel Kamener" userId="09b967b1-8837-4e81-9853-bdb3cf51dec7" providerId="ADAL" clId="{973F6A89-D59E-4D6F-AA88-0A4C20458FC4}" dt="2024-03-13T21:16:35.003" v="939" actId="20577"/>
        <pc:sldMkLst>
          <pc:docMk/>
          <pc:sldMk cId="2050477606" sldId="348"/>
        </pc:sldMkLst>
        <pc:spChg chg="mod">
          <ac:chgData name="Gabriel Kamener" userId="09b967b1-8837-4e81-9853-bdb3cf51dec7" providerId="ADAL" clId="{973F6A89-D59E-4D6F-AA88-0A4C20458FC4}" dt="2024-03-13T21:16:35.003" v="939" actId="20577"/>
          <ac:spMkLst>
            <pc:docMk/>
            <pc:sldMk cId="2050477606" sldId="348"/>
            <ac:spMk id="2" creationId="{5BCB7909-CBDB-C5CD-C320-0E05AAD193F7}"/>
          </ac:spMkLst>
        </pc:spChg>
        <pc:spChg chg="mod">
          <ac:chgData name="Gabriel Kamener" userId="09b967b1-8837-4e81-9853-bdb3cf51dec7" providerId="ADAL" clId="{973F6A89-D59E-4D6F-AA88-0A4C20458FC4}" dt="2024-03-13T21:15:15.465" v="903" actId="20577"/>
          <ac:spMkLst>
            <pc:docMk/>
            <pc:sldMk cId="2050477606" sldId="348"/>
            <ac:spMk id="3" creationId="{F182CA60-B75C-6321-4439-011116311D55}"/>
          </ac:spMkLst>
        </pc:spChg>
      </pc:sldChg>
      <pc:sldChg chg="add del">
        <pc:chgData name="Gabriel Kamener" userId="09b967b1-8837-4e81-9853-bdb3cf51dec7" providerId="ADAL" clId="{973F6A89-D59E-4D6F-AA88-0A4C20458FC4}" dt="2024-03-13T16:02:07.224" v="374" actId="47"/>
        <pc:sldMkLst>
          <pc:docMk/>
          <pc:sldMk cId="3231477500" sldId="349"/>
        </pc:sldMkLst>
      </pc:sldChg>
      <pc:sldChg chg="addSp delSp modSp add mod ord">
        <pc:chgData name="Gabriel Kamener" userId="09b967b1-8837-4e81-9853-bdb3cf51dec7" providerId="ADAL" clId="{973F6A89-D59E-4D6F-AA88-0A4C20458FC4}" dt="2024-03-13T15:58:40.569" v="339" actId="14100"/>
        <pc:sldMkLst>
          <pc:docMk/>
          <pc:sldMk cId="807454863" sldId="350"/>
        </pc:sldMkLst>
        <pc:picChg chg="add mod">
          <ac:chgData name="Gabriel Kamener" userId="09b967b1-8837-4e81-9853-bdb3cf51dec7" providerId="ADAL" clId="{973F6A89-D59E-4D6F-AA88-0A4C20458FC4}" dt="2024-03-13T15:58:23.128" v="334" actId="1076"/>
          <ac:picMkLst>
            <pc:docMk/>
            <pc:sldMk cId="807454863" sldId="350"/>
            <ac:picMk id="3" creationId="{E8BB1E0D-74F3-2938-AB4C-649A7ADF5F7F}"/>
          </ac:picMkLst>
        </pc:picChg>
        <pc:picChg chg="mod">
          <ac:chgData name="Gabriel Kamener" userId="09b967b1-8837-4e81-9853-bdb3cf51dec7" providerId="ADAL" clId="{973F6A89-D59E-4D6F-AA88-0A4C20458FC4}" dt="2024-03-13T15:58:19.201" v="332" actId="1076"/>
          <ac:picMkLst>
            <pc:docMk/>
            <pc:sldMk cId="807454863" sldId="350"/>
            <ac:picMk id="15" creationId="{CC79FD0D-D20D-B36D-2F77-8E515DAEB56C}"/>
          </ac:picMkLst>
        </pc:picChg>
        <pc:picChg chg="del">
          <ac:chgData name="Gabriel Kamener" userId="09b967b1-8837-4e81-9853-bdb3cf51dec7" providerId="ADAL" clId="{973F6A89-D59E-4D6F-AA88-0A4C20458FC4}" dt="2024-03-13T15:58:20.417" v="333" actId="478"/>
          <ac:picMkLst>
            <pc:docMk/>
            <pc:sldMk cId="807454863" sldId="350"/>
            <ac:picMk id="20" creationId="{C4FC1C8D-6490-003F-C2CA-DFD016B78F7F}"/>
          </ac:picMkLst>
        </pc:picChg>
        <pc:cxnChg chg="mod ord">
          <ac:chgData name="Gabriel Kamener" userId="09b967b1-8837-4e81-9853-bdb3cf51dec7" providerId="ADAL" clId="{973F6A89-D59E-4D6F-AA88-0A4C20458FC4}" dt="2024-03-13T15:58:40.569" v="339" actId="14100"/>
          <ac:cxnSpMkLst>
            <pc:docMk/>
            <pc:sldMk cId="807454863" sldId="350"/>
            <ac:cxnSpMk id="7" creationId="{E139CBF9-5B9F-388B-9A84-85889C0F1A79}"/>
          </ac:cxnSpMkLst>
        </pc:cxnChg>
      </pc:sldChg>
      <pc:sldChg chg="new del">
        <pc:chgData name="Gabriel Kamener" userId="09b967b1-8837-4e81-9853-bdb3cf51dec7" providerId="ADAL" clId="{973F6A89-D59E-4D6F-AA88-0A4C20458FC4}" dt="2024-03-13T17:30:08.955" v="494" actId="47"/>
        <pc:sldMkLst>
          <pc:docMk/>
          <pc:sldMk cId="770764316" sldId="351"/>
        </pc:sldMkLst>
      </pc:sldChg>
      <pc:sldChg chg="modSp new del mod ord">
        <pc:chgData name="Gabriel Kamener" userId="09b967b1-8837-4e81-9853-bdb3cf51dec7" providerId="ADAL" clId="{973F6A89-D59E-4D6F-AA88-0A4C20458FC4}" dt="2024-03-13T16:14:23.327" v="390" actId="47"/>
        <pc:sldMkLst>
          <pc:docMk/>
          <pc:sldMk cId="1029094337" sldId="351"/>
        </pc:sldMkLst>
        <pc:spChg chg="mod">
          <ac:chgData name="Gabriel Kamener" userId="09b967b1-8837-4e81-9853-bdb3cf51dec7" providerId="ADAL" clId="{973F6A89-D59E-4D6F-AA88-0A4C20458FC4}" dt="2024-03-13T16:13:53.505" v="387" actId="122"/>
          <ac:spMkLst>
            <pc:docMk/>
            <pc:sldMk cId="1029094337" sldId="351"/>
            <ac:spMk id="2" creationId="{5CCAA7A5-B6E3-3A32-59BB-5EFFAA9DF906}"/>
          </ac:spMkLst>
        </pc:spChg>
      </pc:sldChg>
      <pc:sldChg chg="modSp add mod">
        <pc:chgData name="Gabriel Kamener" userId="09b967b1-8837-4e81-9853-bdb3cf51dec7" providerId="ADAL" clId="{973F6A89-D59E-4D6F-AA88-0A4C20458FC4}" dt="2024-03-13T21:42:35.338" v="1123" actId="5793"/>
        <pc:sldMkLst>
          <pc:docMk/>
          <pc:sldMk cId="3859657075" sldId="352"/>
        </pc:sldMkLst>
        <pc:spChg chg="mod">
          <ac:chgData name="Gabriel Kamener" userId="09b967b1-8837-4e81-9853-bdb3cf51dec7" providerId="ADAL" clId="{973F6A89-D59E-4D6F-AA88-0A4C20458FC4}" dt="2024-03-13T21:42:35.338" v="1123" actId="5793"/>
          <ac:spMkLst>
            <pc:docMk/>
            <pc:sldMk cId="3859657075" sldId="352"/>
            <ac:spMk id="3" creationId="{59B4AA1A-D404-8AD2-735A-237802F99889}"/>
          </ac:spMkLst>
        </pc:spChg>
      </pc:sldChg>
      <pc:sldChg chg="modSp add mod">
        <pc:chgData name="Gabriel Kamener" userId="09b967b1-8837-4e81-9853-bdb3cf51dec7" providerId="ADAL" clId="{973F6A89-D59E-4D6F-AA88-0A4C20458FC4}" dt="2024-03-13T17:35:35.449" v="532" actId="27636"/>
        <pc:sldMkLst>
          <pc:docMk/>
          <pc:sldMk cId="2229362052" sldId="353"/>
        </pc:sldMkLst>
        <pc:spChg chg="mod">
          <ac:chgData name="Gabriel Kamener" userId="09b967b1-8837-4e81-9853-bdb3cf51dec7" providerId="ADAL" clId="{973F6A89-D59E-4D6F-AA88-0A4C20458FC4}" dt="2024-03-13T17:35:35.449" v="532" actId="27636"/>
          <ac:spMkLst>
            <pc:docMk/>
            <pc:sldMk cId="2229362052" sldId="353"/>
            <ac:spMk id="3" creationId="{59B4AA1A-D404-8AD2-735A-237802F99889}"/>
          </ac:spMkLst>
        </pc:spChg>
      </pc:sldChg>
      <pc:sldChg chg="modSp new mod ord">
        <pc:chgData name="Gabriel Kamener" userId="09b967b1-8837-4e81-9853-bdb3cf51dec7" providerId="ADAL" clId="{973F6A89-D59E-4D6F-AA88-0A4C20458FC4}" dt="2024-03-13T17:42:47.036" v="677" actId="122"/>
        <pc:sldMkLst>
          <pc:docMk/>
          <pc:sldMk cId="3206393794" sldId="354"/>
        </pc:sldMkLst>
        <pc:spChg chg="mod">
          <ac:chgData name="Gabriel Kamener" userId="09b967b1-8837-4e81-9853-bdb3cf51dec7" providerId="ADAL" clId="{973F6A89-D59E-4D6F-AA88-0A4C20458FC4}" dt="2024-03-13T17:42:47.036" v="677" actId="122"/>
          <ac:spMkLst>
            <pc:docMk/>
            <pc:sldMk cId="3206393794" sldId="354"/>
            <ac:spMk id="2" creationId="{C92F3E41-C8E6-85FD-3E6A-74B9C7DDE3FF}"/>
          </ac:spMkLst>
        </pc:spChg>
        <pc:spChg chg="mod">
          <ac:chgData name="Gabriel Kamener" userId="09b967b1-8837-4e81-9853-bdb3cf51dec7" providerId="ADAL" clId="{973F6A89-D59E-4D6F-AA88-0A4C20458FC4}" dt="2024-03-13T17:42:24.431" v="676" actId="20577"/>
          <ac:spMkLst>
            <pc:docMk/>
            <pc:sldMk cId="3206393794" sldId="354"/>
            <ac:spMk id="3" creationId="{FFF65A22-C586-C5C2-2EA4-C079950561DC}"/>
          </ac:spMkLst>
        </pc:spChg>
      </pc:sldChg>
      <pc:sldChg chg="addSp delSp modSp new mod ord">
        <pc:chgData name="Gabriel Kamener" userId="09b967b1-8837-4e81-9853-bdb3cf51dec7" providerId="ADAL" clId="{973F6A89-D59E-4D6F-AA88-0A4C20458FC4}" dt="2024-03-13T22:06:35.420" v="1192" actId="1035"/>
        <pc:sldMkLst>
          <pc:docMk/>
          <pc:sldMk cId="2227442040" sldId="355"/>
        </pc:sldMkLst>
        <pc:spChg chg="mod">
          <ac:chgData name="Gabriel Kamener" userId="09b967b1-8837-4e81-9853-bdb3cf51dec7" providerId="ADAL" clId="{973F6A89-D59E-4D6F-AA88-0A4C20458FC4}" dt="2024-03-13T22:06:35.420" v="1192" actId="1035"/>
          <ac:spMkLst>
            <pc:docMk/>
            <pc:sldMk cId="2227442040" sldId="355"/>
            <ac:spMk id="2" creationId="{4EC41397-AC6E-E878-31CC-87D0B1E72B86}"/>
          </ac:spMkLst>
        </pc:spChg>
        <pc:spChg chg="del mod">
          <ac:chgData name="Gabriel Kamener" userId="09b967b1-8837-4e81-9853-bdb3cf51dec7" providerId="ADAL" clId="{973F6A89-D59E-4D6F-AA88-0A4C20458FC4}" dt="2024-03-13T22:04:35.364" v="1130" actId="22"/>
          <ac:spMkLst>
            <pc:docMk/>
            <pc:sldMk cId="2227442040" sldId="355"/>
            <ac:spMk id="3" creationId="{2B846BB8-0FAB-6345-ABE2-0FFD6635BB3C}"/>
          </ac:spMkLst>
        </pc:spChg>
        <pc:spChg chg="add mod">
          <ac:chgData name="Gabriel Kamener" userId="09b967b1-8837-4e81-9853-bdb3cf51dec7" providerId="ADAL" clId="{973F6A89-D59E-4D6F-AA88-0A4C20458FC4}" dt="2024-03-13T22:05:16.195" v="1147" actId="1038"/>
          <ac:spMkLst>
            <pc:docMk/>
            <pc:sldMk cId="2227442040" sldId="355"/>
            <ac:spMk id="7" creationId="{7F676472-65EF-B42A-874D-D9819C2D7354}"/>
          </ac:spMkLst>
        </pc:spChg>
        <pc:picChg chg="add mod ord">
          <ac:chgData name="Gabriel Kamener" userId="09b967b1-8837-4e81-9853-bdb3cf51dec7" providerId="ADAL" clId="{973F6A89-D59E-4D6F-AA88-0A4C20458FC4}" dt="2024-03-13T22:05:06.665" v="1138" actId="14100"/>
          <ac:picMkLst>
            <pc:docMk/>
            <pc:sldMk cId="2227442040" sldId="355"/>
            <ac:picMk id="5" creationId="{5C5963CA-2439-305B-30F2-E976D822C793}"/>
          </ac:picMkLst>
        </pc:picChg>
      </pc:sldChg>
      <pc:sldChg chg="modSp add mod">
        <pc:chgData name="Gabriel Kamener" userId="09b967b1-8837-4e81-9853-bdb3cf51dec7" providerId="ADAL" clId="{973F6A89-D59E-4D6F-AA88-0A4C20458FC4}" dt="2024-03-13T22:47:05.507" v="1281" actId="20577"/>
        <pc:sldMkLst>
          <pc:docMk/>
          <pc:sldMk cId="3450598800" sldId="356"/>
        </pc:sldMkLst>
        <pc:spChg chg="mod">
          <ac:chgData name="Gabriel Kamener" userId="09b967b1-8837-4e81-9853-bdb3cf51dec7" providerId="ADAL" clId="{973F6A89-D59E-4D6F-AA88-0A4C20458FC4}" dt="2024-03-13T22:47:05.507" v="1281" actId="20577"/>
          <ac:spMkLst>
            <pc:docMk/>
            <pc:sldMk cId="3450598800" sldId="356"/>
            <ac:spMk id="3" creationId="{026E6C5D-EE7B-498F-CF46-62D2F6EA7DAC}"/>
          </ac:spMkLst>
        </pc:spChg>
      </pc:sldChg>
      <pc:sldChg chg="new del">
        <pc:chgData name="Gabriel Kamener" userId="09b967b1-8837-4e81-9853-bdb3cf51dec7" providerId="ADAL" clId="{973F6A89-D59E-4D6F-AA88-0A4C20458FC4}" dt="2024-03-13T22:25:03.725" v="1194" actId="47"/>
        <pc:sldMkLst>
          <pc:docMk/>
          <pc:sldMk cId="3724901874" sldId="356"/>
        </pc:sldMkLst>
      </pc:sldChg>
      <pc:sldChg chg="modSp add mod">
        <pc:chgData name="Gabriel Kamener" userId="09b967b1-8837-4e81-9853-bdb3cf51dec7" providerId="ADAL" clId="{973F6A89-D59E-4D6F-AA88-0A4C20458FC4}" dt="2024-03-13T23:32:22.691" v="1955" actId="113"/>
        <pc:sldMkLst>
          <pc:docMk/>
          <pc:sldMk cId="4154225159" sldId="357"/>
        </pc:sldMkLst>
        <pc:spChg chg="mod">
          <ac:chgData name="Gabriel Kamener" userId="09b967b1-8837-4e81-9853-bdb3cf51dec7" providerId="ADAL" clId="{973F6A89-D59E-4D6F-AA88-0A4C20458FC4}" dt="2024-03-13T23:32:22.691" v="1955" actId="113"/>
          <ac:spMkLst>
            <pc:docMk/>
            <pc:sldMk cId="4154225159" sldId="357"/>
            <ac:spMk id="3" creationId="{10821F6B-3847-8AD6-75DF-3BD2EFD16DF8}"/>
          </ac:spMkLst>
        </pc:spChg>
      </pc:sldChg>
      <pc:sldChg chg="modSp new mod">
        <pc:chgData name="Gabriel Kamener" userId="09b967b1-8837-4e81-9853-bdb3cf51dec7" providerId="ADAL" clId="{973F6A89-D59E-4D6F-AA88-0A4C20458FC4}" dt="2024-03-14T00:01:52.089" v="2434" actId="122"/>
        <pc:sldMkLst>
          <pc:docMk/>
          <pc:sldMk cId="1710408473" sldId="358"/>
        </pc:sldMkLst>
        <pc:spChg chg="mod">
          <ac:chgData name="Gabriel Kamener" userId="09b967b1-8837-4e81-9853-bdb3cf51dec7" providerId="ADAL" clId="{973F6A89-D59E-4D6F-AA88-0A4C20458FC4}" dt="2024-03-14T00:01:52.089" v="2434" actId="122"/>
          <ac:spMkLst>
            <pc:docMk/>
            <pc:sldMk cId="1710408473" sldId="358"/>
            <ac:spMk id="2" creationId="{9A503CD3-63B0-FE73-E446-AD8806122CFF}"/>
          </ac:spMkLst>
        </pc:spChg>
        <pc:spChg chg="mod">
          <ac:chgData name="Gabriel Kamener" userId="09b967b1-8837-4e81-9853-bdb3cf51dec7" providerId="ADAL" clId="{973F6A89-D59E-4D6F-AA88-0A4C20458FC4}" dt="2024-03-14T00:01:35.625" v="2432" actId="20577"/>
          <ac:spMkLst>
            <pc:docMk/>
            <pc:sldMk cId="1710408473" sldId="358"/>
            <ac:spMk id="3" creationId="{1E669A3D-E073-9922-72DF-15ECC8AEBB4B}"/>
          </ac:spMkLst>
        </pc:spChg>
      </pc:sldChg>
    </pc:docChg>
  </pc:docChgLst>
  <pc:docChgLst>
    <pc:chgData name="Gabriel Kamener" userId="09b967b1-8837-4e81-9853-bdb3cf51dec7" providerId="ADAL" clId="{B2B86BFE-0E62-4BF0-8814-F0E9DD260824}"/>
    <pc:docChg chg="undo custSel addSld delSld modSld sldOrd">
      <pc:chgData name="Gabriel Kamener" userId="09b967b1-8837-4e81-9853-bdb3cf51dec7" providerId="ADAL" clId="{B2B86BFE-0E62-4BF0-8814-F0E9DD260824}" dt="2024-03-14T18:35:23.795" v="1731" actId="122"/>
      <pc:docMkLst>
        <pc:docMk/>
      </pc:docMkLst>
      <pc:sldChg chg="modSp mod">
        <pc:chgData name="Gabriel Kamener" userId="09b967b1-8837-4e81-9853-bdb3cf51dec7" providerId="ADAL" clId="{B2B86BFE-0E62-4BF0-8814-F0E9DD260824}" dt="2024-03-14T18:28:59.290" v="1728" actId="20577"/>
        <pc:sldMkLst>
          <pc:docMk/>
          <pc:sldMk cId="747698457" sldId="261"/>
        </pc:sldMkLst>
        <pc:spChg chg="mod">
          <ac:chgData name="Gabriel Kamener" userId="09b967b1-8837-4e81-9853-bdb3cf51dec7" providerId="ADAL" clId="{B2B86BFE-0E62-4BF0-8814-F0E9DD260824}" dt="2024-03-14T18:28:59.290" v="1728" actId="20577"/>
          <ac:spMkLst>
            <pc:docMk/>
            <pc:sldMk cId="747698457" sldId="261"/>
            <ac:spMk id="15" creationId="{D749800C-71DE-FA47-AF01-0F612016CDE0}"/>
          </ac:spMkLst>
        </pc:spChg>
      </pc:sldChg>
      <pc:sldChg chg="modNotesTx">
        <pc:chgData name="Gabriel Kamener" userId="09b967b1-8837-4e81-9853-bdb3cf51dec7" providerId="ADAL" clId="{B2B86BFE-0E62-4BF0-8814-F0E9DD260824}" dt="2024-03-14T15:21:42.567" v="203" actId="20577"/>
        <pc:sldMkLst>
          <pc:docMk/>
          <pc:sldMk cId="3243492528" sldId="262"/>
        </pc:sldMkLst>
      </pc:sldChg>
      <pc:sldChg chg="modSp mod">
        <pc:chgData name="Gabriel Kamener" userId="09b967b1-8837-4e81-9853-bdb3cf51dec7" providerId="ADAL" clId="{B2B86BFE-0E62-4BF0-8814-F0E9DD260824}" dt="2024-03-14T18:30:49.400" v="1729"/>
        <pc:sldMkLst>
          <pc:docMk/>
          <pc:sldMk cId="2516663062" sldId="322"/>
        </pc:sldMkLst>
        <pc:spChg chg="mod">
          <ac:chgData name="Gabriel Kamener" userId="09b967b1-8837-4e81-9853-bdb3cf51dec7" providerId="ADAL" clId="{B2B86BFE-0E62-4BF0-8814-F0E9DD260824}" dt="2024-03-14T18:30:49.400" v="1729"/>
          <ac:spMkLst>
            <pc:docMk/>
            <pc:sldMk cId="2516663062" sldId="322"/>
            <ac:spMk id="2" creationId="{4DD828ED-0E08-C548-0B66-AF37BDF31DF7}"/>
          </ac:spMkLst>
        </pc:spChg>
      </pc:sldChg>
      <pc:sldChg chg="del">
        <pc:chgData name="Gabriel Kamener" userId="09b967b1-8837-4e81-9853-bdb3cf51dec7" providerId="ADAL" clId="{B2B86BFE-0E62-4BF0-8814-F0E9DD260824}" dt="2024-03-14T16:13:04.196" v="233" actId="2696"/>
        <pc:sldMkLst>
          <pc:docMk/>
          <pc:sldMk cId="3681970278" sldId="329"/>
        </pc:sldMkLst>
      </pc:sldChg>
      <pc:sldChg chg="modSp mod">
        <pc:chgData name="Gabriel Kamener" userId="09b967b1-8837-4e81-9853-bdb3cf51dec7" providerId="ADAL" clId="{B2B86BFE-0E62-4BF0-8814-F0E9DD260824}" dt="2024-03-14T18:35:23.795" v="1731" actId="122"/>
        <pc:sldMkLst>
          <pc:docMk/>
          <pc:sldMk cId="32963451" sldId="331"/>
        </pc:sldMkLst>
        <pc:spChg chg="mod">
          <ac:chgData name="Gabriel Kamener" userId="09b967b1-8837-4e81-9853-bdb3cf51dec7" providerId="ADAL" clId="{B2B86BFE-0E62-4BF0-8814-F0E9DD260824}" dt="2024-03-14T18:35:23.795" v="1731" actId="122"/>
          <ac:spMkLst>
            <pc:docMk/>
            <pc:sldMk cId="32963451" sldId="331"/>
            <ac:spMk id="2" creationId="{C4D62C14-0624-AF76-7ACA-00F7849F3743}"/>
          </ac:spMkLst>
        </pc:spChg>
        <pc:spChg chg="mod">
          <ac:chgData name="Gabriel Kamener" userId="09b967b1-8837-4e81-9853-bdb3cf51dec7" providerId="ADAL" clId="{B2B86BFE-0E62-4BF0-8814-F0E9DD260824}" dt="2024-03-14T18:25:31.171" v="1718" actId="20577"/>
          <ac:spMkLst>
            <pc:docMk/>
            <pc:sldMk cId="32963451" sldId="331"/>
            <ac:spMk id="3" creationId="{9D42AF60-3D0B-33C2-2C65-E745F17D17E1}"/>
          </ac:spMkLst>
        </pc:spChg>
      </pc:sldChg>
      <pc:sldChg chg="modSp mod modNotesTx">
        <pc:chgData name="Gabriel Kamener" userId="09b967b1-8837-4e81-9853-bdb3cf51dec7" providerId="ADAL" clId="{B2B86BFE-0E62-4BF0-8814-F0E9DD260824}" dt="2024-03-14T16:40:25.724" v="947" actId="20577"/>
        <pc:sldMkLst>
          <pc:docMk/>
          <pc:sldMk cId="2828209867" sldId="332"/>
        </pc:sldMkLst>
        <pc:spChg chg="mod">
          <ac:chgData name="Gabriel Kamener" userId="09b967b1-8837-4e81-9853-bdb3cf51dec7" providerId="ADAL" clId="{B2B86BFE-0E62-4BF0-8814-F0E9DD260824}" dt="2024-03-14T16:25:08.804" v="786" actId="20577"/>
          <ac:spMkLst>
            <pc:docMk/>
            <pc:sldMk cId="2828209867" sldId="332"/>
            <ac:spMk id="3" creationId="{4DE09C91-1A8E-71BF-B0F8-5D4E1836F76C}"/>
          </ac:spMkLst>
        </pc:spChg>
      </pc:sldChg>
      <pc:sldChg chg="addSp delSp modSp mod">
        <pc:chgData name="Gabriel Kamener" userId="09b967b1-8837-4e81-9853-bdb3cf51dec7" providerId="ADAL" clId="{B2B86BFE-0E62-4BF0-8814-F0E9DD260824}" dt="2024-03-14T15:17:35.514" v="30" actId="1035"/>
        <pc:sldMkLst>
          <pc:docMk/>
          <pc:sldMk cId="197711009" sldId="333"/>
        </pc:sldMkLst>
        <pc:spChg chg="mod">
          <ac:chgData name="Gabriel Kamener" userId="09b967b1-8837-4e81-9853-bdb3cf51dec7" providerId="ADAL" clId="{B2B86BFE-0E62-4BF0-8814-F0E9DD260824}" dt="2024-03-14T15:17:29.183" v="11" actId="14100"/>
          <ac:spMkLst>
            <pc:docMk/>
            <pc:sldMk cId="197711009" sldId="333"/>
            <ac:spMk id="3" creationId="{B15E7892-681A-6016-66C1-5620E09CF8E4}"/>
          </ac:spMkLst>
        </pc:spChg>
        <pc:picChg chg="add del">
          <ac:chgData name="Gabriel Kamener" userId="09b967b1-8837-4e81-9853-bdb3cf51dec7" providerId="ADAL" clId="{B2B86BFE-0E62-4BF0-8814-F0E9DD260824}" dt="2024-03-14T15:15:36.189" v="2" actId="478"/>
          <ac:picMkLst>
            <pc:docMk/>
            <pc:sldMk cId="197711009" sldId="333"/>
            <ac:picMk id="6" creationId="{D5D980A9-C925-E293-544A-88DF7D16449D}"/>
          </ac:picMkLst>
        </pc:picChg>
        <pc:picChg chg="add del mod">
          <ac:chgData name="Gabriel Kamener" userId="09b967b1-8837-4e81-9853-bdb3cf51dec7" providerId="ADAL" clId="{B2B86BFE-0E62-4BF0-8814-F0E9DD260824}" dt="2024-03-14T15:16:02.240" v="5" actId="478"/>
          <ac:picMkLst>
            <pc:docMk/>
            <pc:sldMk cId="197711009" sldId="333"/>
            <ac:picMk id="8" creationId="{BB79CCD7-8E97-EC91-4D55-749545926D94}"/>
          </ac:picMkLst>
        </pc:picChg>
        <pc:picChg chg="del">
          <ac:chgData name="Gabriel Kamener" userId="09b967b1-8837-4e81-9853-bdb3cf51dec7" providerId="ADAL" clId="{B2B86BFE-0E62-4BF0-8814-F0E9DD260824}" dt="2024-03-14T15:15:26.024" v="0" actId="478"/>
          <ac:picMkLst>
            <pc:docMk/>
            <pc:sldMk cId="197711009" sldId="333"/>
            <ac:picMk id="9" creationId="{3FC2A646-E258-95E3-063F-57F4971187AD}"/>
          </ac:picMkLst>
        </pc:picChg>
        <pc:picChg chg="add mod">
          <ac:chgData name="Gabriel Kamener" userId="09b967b1-8837-4e81-9853-bdb3cf51dec7" providerId="ADAL" clId="{B2B86BFE-0E62-4BF0-8814-F0E9DD260824}" dt="2024-03-14T15:17:35.514" v="30" actId="1035"/>
          <ac:picMkLst>
            <pc:docMk/>
            <pc:sldMk cId="197711009" sldId="333"/>
            <ac:picMk id="11" creationId="{53B46C3A-80CA-0997-89B3-3006D519B7E8}"/>
          </ac:picMkLst>
        </pc:picChg>
      </pc:sldChg>
      <pc:sldChg chg="modSp mod">
        <pc:chgData name="Gabriel Kamener" userId="09b967b1-8837-4e81-9853-bdb3cf51dec7" providerId="ADAL" clId="{B2B86BFE-0E62-4BF0-8814-F0E9DD260824}" dt="2024-03-14T18:35:20.385" v="1730" actId="122"/>
        <pc:sldMkLst>
          <pc:docMk/>
          <pc:sldMk cId="1181036741" sldId="335"/>
        </pc:sldMkLst>
        <pc:spChg chg="mod">
          <ac:chgData name="Gabriel Kamener" userId="09b967b1-8837-4e81-9853-bdb3cf51dec7" providerId="ADAL" clId="{B2B86BFE-0E62-4BF0-8814-F0E9DD260824}" dt="2024-03-14T18:35:20.385" v="1730" actId="122"/>
          <ac:spMkLst>
            <pc:docMk/>
            <pc:sldMk cId="1181036741" sldId="335"/>
            <ac:spMk id="2" creationId="{8424BD2B-6CEA-AC22-DE4B-04CE1156CDAA}"/>
          </ac:spMkLst>
        </pc:spChg>
      </pc:sldChg>
      <pc:sldChg chg="modSp mod">
        <pc:chgData name="Gabriel Kamener" userId="09b967b1-8837-4e81-9853-bdb3cf51dec7" providerId="ADAL" clId="{B2B86BFE-0E62-4BF0-8814-F0E9DD260824}" dt="2024-03-14T16:19:55.595" v="644" actId="20577"/>
        <pc:sldMkLst>
          <pc:docMk/>
          <pc:sldMk cId="1770502720" sldId="341"/>
        </pc:sldMkLst>
        <pc:spChg chg="mod">
          <ac:chgData name="Gabriel Kamener" userId="09b967b1-8837-4e81-9853-bdb3cf51dec7" providerId="ADAL" clId="{B2B86BFE-0E62-4BF0-8814-F0E9DD260824}" dt="2024-03-14T16:19:55.595" v="644" actId="20577"/>
          <ac:spMkLst>
            <pc:docMk/>
            <pc:sldMk cId="1770502720" sldId="341"/>
            <ac:spMk id="2" creationId="{9546BC92-ED66-6188-2DFE-8DEE59695D28}"/>
          </ac:spMkLst>
        </pc:spChg>
      </pc:sldChg>
      <pc:sldChg chg="modSp mod ord">
        <pc:chgData name="Gabriel Kamener" userId="09b967b1-8837-4e81-9853-bdb3cf51dec7" providerId="ADAL" clId="{B2B86BFE-0E62-4BF0-8814-F0E9DD260824}" dt="2024-03-14T18:24:07.452" v="1688"/>
        <pc:sldMkLst>
          <pc:docMk/>
          <pc:sldMk cId="129764265" sldId="342"/>
        </pc:sldMkLst>
        <pc:spChg chg="mod">
          <ac:chgData name="Gabriel Kamener" userId="09b967b1-8837-4e81-9853-bdb3cf51dec7" providerId="ADAL" clId="{B2B86BFE-0E62-4BF0-8814-F0E9DD260824}" dt="2024-03-14T18:23:18.041" v="1678" actId="20577"/>
          <ac:spMkLst>
            <pc:docMk/>
            <pc:sldMk cId="129764265" sldId="342"/>
            <ac:spMk id="2" creationId="{C6DF709B-35CB-94D1-0B64-D5A7F69C1D26}"/>
          </ac:spMkLst>
        </pc:spChg>
        <pc:spChg chg="mod">
          <ac:chgData name="Gabriel Kamener" userId="09b967b1-8837-4e81-9853-bdb3cf51dec7" providerId="ADAL" clId="{B2B86BFE-0E62-4BF0-8814-F0E9DD260824}" dt="2024-03-14T18:23:36.494" v="1686" actId="20577"/>
          <ac:spMkLst>
            <pc:docMk/>
            <pc:sldMk cId="129764265" sldId="342"/>
            <ac:spMk id="3" creationId="{41CA27B8-6524-76ED-AA37-37737974F39E}"/>
          </ac:spMkLst>
        </pc:spChg>
      </pc:sldChg>
      <pc:sldChg chg="modSp mod">
        <pc:chgData name="Gabriel Kamener" userId="09b967b1-8837-4e81-9853-bdb3cf51dec7" providerId="ADAL" clId="{B2B86BFE-0E62-4BF0-8814-F0E9DD260824}" dt="2024-03-14T17:59:51.455" v="1195" actId="20577"/>
        <pc:sldMkLst>
          <pc:docMk/>
          <pc:sldMk cId="2096502036" sldId="347"/>
        </pc:sldMkLst>
        <pc:spChg chg="mod">
          <ac:chgData name="Gabriel Kamener" userId="09b967b1-8837-4e81-9853-bdb3cf51dec7" providerId="ADAL" clId="{B2B86BFE-0E62-4BF0-8814-F0E9DD260824}" dt="2024-03-14T17:59:51.455" v="1195" actId="20577"/>
          <ac:spMkLst>
            <pc:docMk/>
            <pc:sldMk cId="2096502036" sldId="347"/>
            <ac:spMk id="2" creationId="{CB830CF4-BF76-2934-0809-C7879B41019F}"/>
          </ac:spMkLst>
        </pc:spChg>
      </pc:sldChg>
      <pc:sldChg chg="modSp mod">
        <pc:chgData name="Gabriel Kamener" userId="09b967b1-8837-4e81-9853-bdb3cf51dec7" providerId="ADAL" clId="{B2B86BFE-0E62-4BF0-8814-F0E9DD260824}" dt="2024-03-14T16:52:03.624" v="973" actId="255"/>
        <pc:sldMkLst>
          <pc:docMk/>
          <pc:sldMk cId="2050477606" sldId="348"/>
        </pc:sldMkLst>
        <pc:spChg chg="mod">
          <ac:chgData name="Gabriel Kamener" userId="09b967b1-8837-4e81-9853-bdb3cf51dec7" providerId="ADAL" clId="{B2B86BFE-0E62-4BF0-8814-F0E9DD260824}" dt="2024-03-14T16:52:03.624" v="973" actId="255"/>
          <ac:spMkLst>
            <pc:docMk/>
            <pc:sldMk cId="2050477606" sldId="348"/>
            <ac:spMk id="3" creationId="{F182CA60-B75C-6321-4439-011116311D55}"/>
          </ac:spMkLst>
        </pc:spChg>
      </pc:sldChg>
      <pc:sldChg chg="modSp mod">
        <pc:chgData name="Gabriel Kamener" userId="09b967b1-8837-4e81-9853-bdb3cf51dec7" providerId="ADAL" clId="{B2B86BFE-0E62-4BF0-8814-F0E9DD260824}" dt="2024-03-14T16:27:26.607" v="792" actId="20577"/>
        <pc:sldMkLst>
          <pc:docMk/>
          <pc:sldMk cId="2240521486" sldId="359"/>
        </pc:sldMkLst>
        <pc:spChg chg="mod">
          <ac:chgData name="Gabriel Kamener" userId="09b967b1-8837-4e81-9853-bdb3cf51dec7" providerId="ADAL" clId="{B2B86BFE-0E62-4BF0-8814-F0E9DD260824}" dt="2024-03-14T16:27:26.607" v="792" actId="20577"/>
          <ac:spMkLst>
            <pc:docMk/>
            <pc:sldMk cId="2240521486" sldId="359"/>
            <ac:spMk id="3" creationId="{668B62AB-90C6-06D3-A61D-FE7666C70E32}"/>
          </ac:spMkLst>
        </pc:spChg>
      </pc:sldChg>
      <pc:sldChg chg="addSp modSp add mod">
        <pc:chgData name="Gabriel Kamener" userId="09b967b1-8837-4e81-9853-bdb3cf51dec7" providerId="ADAL" clId="{B2B86BFE-0E62-4BF0-8814-F0E9DD260824}" dt="2024-03-14T16:12:27.194" v="232" actId="1076"/>
        <pc:sldMkLst>
          <pc:docMk/>
          <pc:sldMk cId="2085591648" sldId="364"/>
        </pc:sldMkLst>
        <pc:spChg chg="mod">
          <ac:chgData name="Gabriel Kamener" userId="09b967b1-8837-4e81-9853-bdb3cf51dec7" providerId="ADAL" clId="{B2B86BFE-0E62-4BF0-8814-F0E9DD260824}" dt="2024-03-14T16:11:01.891" v="221" actId="122"/>
          <ac:spMkLst>
            <pc:docMk/>
            <pc:sldMk cId="2085591648" sldId="364"/>
            <ac:spMk id="2" creationId="{E6CEDA15-C819-3C92-0C9C-22E23164DDB8}"/>
          </ac:spMkLst>
        </pc:spChg>
        <pc:spChg chg="mod">
          <ac:chgData name="Gabriel Kamener" userId="09b967b1-8837-4e81-9853-bdb3cf51dec7" providerId="ADAL" clId="{B2B86BFE-0E62-4BF0-8814-F0E9DD260824}" dt="2024-03-14T16:09:40.595" v="207" actId="5793"/>
          <ac:spMkLst>
            <pc:docMk/>
            <pc:sldMk cId="2085591648" sldId="364"/>
            <ac:spMk id="3" creationId="{E1D09C23-7FF8-726F-B703-0BE113A0980C}"/>
          </ac:spMkLst>
        </pc:spChg>
        <pc:spChg chg="add mod">
          <ac:chgData name="Gabriel Kamener" userId="09b967b1-8837-4e81-9853-bdb3cf51dec7" providerId="ADAL" clId="{B2B86BFE-0E62-4BF0-8814-F0E9DD260824}" dt="2024-03-14T16:12:27.194" v="232" actId="1076"/>
          <ac:spMkLst>
            <pc:docMk/>
            <pc:sldMk cId="2085591648" sldId="364"/>
            <ac:spMk id="8" creationId="{4A57C9B6-EF96-5330-5D76-F2531E31DFEF}"/>
          </ac:spMkLst>
        </pc:spChg>
        <pc:picChg chg="add mod">
          <ac:chgData name="Gabriel Kamener" userId="09b967b1-8837-4e81-9853-bdb3cf51dec7" providerId="ADAL" clId="{B2B86BFE-0E62-4BF0-8814-F0E9DD260824}" dt="2024-03-14T16:12:18.057" v="229" actId="1076"/>
          <ac:picMkLst>
            <pc:docMk/>
            <pc:sldMk cId="2085591648" sldId="364"/>
            <ac:picMk id="6" creationId="{03D1CA26-A8A4-B7B7-3090-A68FD8A32E2D}"/>
          </ac:picMkLst>
        </pc:picChg>
      </pc:sldChg>
      <pc:sldChg chg="modSp new mod ord">
        <pc:chgData name="Gabriel Kamener" userId="09b967b1-8837-4e81-9853-bdb3cf51dec7" providerId="ADAL" clId="{B2B86BFE-0E62-4BF0-8814-F0E9DD260824}" dt="2024-03-14T18:14:19.374" v="1390" actId="20577"/>
        <pc:sldMkLst>
          <pc:docMk/>
          <pc:sldMk cId="3020480243" sldId="365"/>
        </pc:sldMkLst>
        <pc:spChg chg="mod">
          <ac:chgData name="Gabriel Kamener" userId="09b967b1-8837-4e81-9853-bdb3cf51dec7" providerId="ADAL" clId="{B2B86BFE-0E62-4BF0-8814-F0E9DD260824}" dt="2024-03-14T16:14:00.526" v="252" actId="20577"/>
          <ac:spMkLst>
            <pc:docMk/>
            <pc:sldMk cId="3020480243" sldId="365"/>
            <ac:spMk id="2" creationId="{0E53F023-C926-B5E6-EDB0-0384080F3C16}"/>
          </ac:spMkLst>
        </pc:spChg>
        <pc:spChg chg="mod">
          <ac:chgData name="Gabriel Kamener" userId="09b967b1-8837-4e81-9853-bdb3cf51dec7" providerId="ADAL" clId="{B2B86BFE-0E62-4BF0-8814-F0E9DD260824}" dt="2024-03-14T18:14:19.374" v="1390" actId="20577"/>
          <ac:spMkLst>
            <pc:docMk/>
            <pc:sldMk cId="3020480243" sldId="365"/>
            <ac:spMk id="3" creationId="{298AF604-240D-299B-FDA4-938FF3BE80FC}"/>
          </ac:spMkLst>
        </pc:spChg>
      </pc:sldChg>
      <pc:sldChg chg="addSp delSp modSp add mod">
        <pc:chgData name="Gabriel Kamener" userId="09b967b1-8837-4e81-9853-bdb3cf51dec7" providerId="ADAL" clId="{B2B86BFE-0E62-4BF0-8814-F0E9DD260824}" dt="2024-03-14T17:59:57.668" v="1201" actId="20577"/>
        <pc:sldMkLst>
          <pc:docMk/>
          <pc:sldMk cId="1857720240" sldId="366"/>
        </pc:sldMkLst>
        <pc:spChg chg="mod">
          <ac:chgData name="Gabriel Kamener" userId="09b967b1-8837-4e81-9853-bdb3cf51dec7" providerId="ADAL" clId="{B2B86BFE-0E62-4BF0-8814-F0E9DD260824}" dt="2024-03-14T17:59:57.668" v="1201" actId="20577"/>
          <ac:spMkLst>
            <pc:docMk/>
            <pc:sldMk cId="1857720240" sldId="366"/>
            <ac:spMk id="2" creationId="{CB830CF4-BF76-2934-0809-C7879B41019F}"/>
          </ac:spMkLst>
        </pc:spChg>
        <pc:spChg chg="add mod">
          <ac:chgData name="Gabriel Kamener" userId="09b967b1-8837-4e81-9853-bdb3cf51dec7" providerId="ADAL" clId="{B2B86BFE-0E62-4BF0-8814-F0E9DD260824}" dt="2024-03-14T16:55:59.249" v="1182" actId="14100"/>
          <ac:spMkLst>
            <pc:docMk/>
            <pc:sldMk cId="1857720240" sldId="366"/>
            <ac:spMk id="7" creationId="{AF8E321C-740F-818C-9A2F-0E4A3DFC6E96}"/>
          </ac:spMkLst>
        </pc:spChg>
        <pc:spChg chg="add mod">
          <ac:chgData name="Gabriel Kamener" userId="09b967b1-8837-4e81-9853-bdb3cf51dec7" providerId="ADAL" clId="{B2B86BFE-0E62-4BF0-8814-F0E9DD260824}" dt="2024-03-14T16:54:11.749" v="1139" actId="1035"/>
          <ac:spMkLst>
            <pc:docMk/>
            <pc:sldMk cId="1857720240" sldId="366"/>
            <ac:spMk id="8" creationId="{BE841E8B-1BDC-258E-7D9C-7A91B246803B}"/>
          </ac:spMkLst>
        </pc:spChg>
        <pc:picChg chg="add mod">
          <ac:chgData name="Gabriel Kamener" userId="09b967b1-8837-4e81-9853-bdb3cf51dec7" providerId="ADAL" clId="{B2B86BFE-0E62-4BF0-8814-F0E9DD260824}" dt="2024-03-14T16:52:33.561" v="1032" actId="1038"/>
          <ac:picMkLst>
            <pc:docMk/>
            <pc:sldMk cId="1857720240" sldId="366"/>
            <ac:picMk id="5" creationId="{91650455-2F85-3795-FC88-DC80FF65444E}"/>
          </ac:picMkLst>
        </pc:picChg>
        <pc:picChg chg="del">
          <ac:chgData name="Gabriel Kamener" userId="09b967b1-8837-4e81-9853-bdb3cf51dec7" providerId="ADAL" clId="{B2B86BFE-0E62-4BF0-8814-F0E9DD260824}" dt="2024-03-14T16:48:45.849" v="952" actId="478"/>
          <ac:picMkLst>
            <pc:docMk/>
            <pc:sldMk cId="1857720240" sldId="366"/>
            <ac:picMk id="15" creationId="{853B3BF6-2AD3-3018-BDB2-7B33BFFD861C}"/>
          </ac:picMkLst>
        </pc:picChg>
        <pc:picChg chg="del">
          <ac:chgData name="Gabriel Kamener" userId="09b967b1-8837-4e81-9853-bdb3cf51dec7" providerId="ADAL" clId="{B2B86BFE-0E62-4BF0-8814-F0E9DD260824}" dt="2024-03-14T16:48:44.024" v="950" actId="478"/>
          <ac:picMkLst>
            <pc:docMk/>
            <pc:sldMk cId="1857720240" sldId="366"/>
            <ac:picMk id="16" creationId="{AEF6FB08-B552-DEB4-B16B-1BF639B2DD2B}"/>
          </ac:picMkLst>
        </pc:picChg>
        <pc:cxnChg chg="del">
          <ac:chgData name="Gabriel Kamener" userId="09b967b1-8837-4e81-9853-bdb3cf51dec7" providerId="ADAL" clId="{B2B86BFE-0E62-4BF0-8814-F0E9DD260824}" dt="2024-03-14T16:48:45.313" v="951" actId="478"/>
          <ac:cxnSpMkLst>
            <pc:docMk/>
            <pc:sldMk cId="1857720240" sldId="366"/>
            <ac:cxnSpMk id="11" creationId="{D4F98430-C910-A106-CB2F-FB38BBC6BE31}"/>
          </ac:cxnSpMkLst>
        </pc:cxnChg>
      </pc:sldChg>
      <pc:sldChg chg="modSp add mod">
        <pc:chgData name="Gabriel Kamener" userId="09b967b1-8837-4e81-9853-bdb3cf51dec7" providerId="ADAL" clId="{B2B86BFE-0E62-4BF0-8814-F0E9DD260824}" dt="2024-03-14T18:20:20.493" v="1647" actId="20577"/>
        <pc:sldMkLst>
          <pc:docMk/>
          <pc:sldMk cId="1624491315" sldId="367"/>
        </pc:sldMkLst>
        <pc:spChg chg="mod">
          <ac:chgData name="Gabriel Kamener" userId="09b967b1-8837-4e81-9853-bdb3cf51dec7" providerId="ADAL" clId="{B2B86BFE-0E62-4BF0-8814-F0E9DD260824}" dt="2024-03-14T18:15:40.138" v="1391" actId="313"/>
          <ac:spMkLst>
            <pc:docMk/>
            <pc:sldMk cId="1624491315" sldId="367"/>
            <ac:spMk id="2" creationId="{35D41E94-D156-8405-CFFE-E646DB55CD96}"/>
          </ac:spMkLst>
        </pc:spChg>
        <pc:spChg chg="mod">
          <ac:chgData name="Gabriel Kamener" userId="09b967b1-8837-4e81-9853-bdb3cf51dec7" providerId="ADAL" clId="{B2B86BFE-0E62-4BF0-8814-F0E9DD260824}" dt="2024-03-14T18:20:20.493" v="1647" actId="20577"/>
          <ac:spMkLst>
            <pc:docMk/>
            <pc:sldMk cId="1624491315" sldId="367"/>
            <ac:spMk id="3" creationId="{BF677278-2BD5-FA32-6CA0-0EDF19543888}"/>
          </ac:spMkLst>
        </pc:spChg>
      </pc:sldChg>
    </pc:docChg>
  </pc:docChgLst>
  <pc:docChgLst>
    <pc:chgData name="Gabriel Kamener" userId="09b967b1-8837-4e81-9853-bdb3cf51dec7" providerId="ADAL" clId="{D3E11F04-C612-4AB1-81A6-F47124D35D81}"/>
    <pc:docChg chg="undo redo custSel addSld delSld modSld sldOrd">
      <pc:chgData name="Gabriel Kamener" userId="09b967b1-8837-4e81-9853-bdb3cf51dec7" providerId="ADAL" clId="{D3E11F04-C612-4AB1-81A6-F47124D35D81}" dt="2024-03-13T00:20:28.734" v="2684" actId="255"/>
      <pc:docMkLst>
        <pc:docMk/>
      </pc:docMkLst>
      <pc:sldChg chg="modSp mod">
        <pc:chgData name="Gabriel Kamener" userId="09b967b1-8837-4e81-9853-bdb3cf51dec7" providerId="ADAL" clId="{D3E11F04-C612-4AB1-81A6-F47124D35D81}" dt="2024-03-12T17:37:51.510" v="314" actId="113"/>
        <pc:sldMkLst>
          <pc:docMk/>
          <pc:sldMk cId="4287798132" sldId="312"/>
        </pc:sldMkLst>
        <pc:spChg chg="mod">
          <ac:chgData name="Gabriel Kamener" userId="09b967b1-8837-4e81-9853-bdb3cf51dec7" providerId="ADAL" clId="{D3E11F04-C612-4AB1-81A6-F47124D35D81}" dt="2024-03-12T17:10:04.489" v="34" actId="20577"/>
          <ac:spMkLst>
            <pc:docMk/>
            <pc:sldMk cId="4287798132" sldId="312"/>
            <ac:spMk id="2" creationId="{91DEF86F-6654-5205-8C98-293F24312E55}"/>
          </ac:spMkLst>
        </pc:spChg>
        <pc:spChg chg="mod">
          <ac:chgData name="Gabriel Kamener" userId="09b967b1-8837-4e81-9853-bdb3cf51dec7" providerId="ADAL" clId="{D3E11F04-C612-4AB1-81A6-F47124D35D81}" dt="2024-03-12T17:37:51.510" v="314" actId="113"/>
          <ac:spMkLst>
            <pc:docMk/>
            <pc:sldMk cId="4287798132" sldId="312"/>
            <ac:spMk id="3" creationId="{E0F34553-C011-4D69-28F0-722E92AF59A9}"/>
          </ac:spMkLst>
        </pc:spChg>
      </pc:sldChg>
      <pc:sldChg chg="modSp mod">
        <pc:chgData name="Gabriel Kamener" userId="09b967b1-8837-4e81-9853-bdb3cf51dec7" providerId="ADAL" clId="{D3E11F04-C612-4AB1-81A6-F47124D35D81}" dt="2024-03-12T17:37:37.847" v="310" actId="113"/>
        <pc:sldMkLst>
          <pc:docMk/>
          <pc:sldMk cId="3652919121" sldId="313"/>
        </pc:sldMkLst>
        <pc:spChg chg="mod">
          <ac:chgData name="Gabriel Kamener" userId="09b967b1-8837-4e81-9853-bdb3cf51dec7" providerId="ADAL" clId="{D3E11F04-C612-4AB1-81A6-F47124D35D81}" dt="2024-03-12T17:15:18.098" v="90" actId="20577"/>
          <ac:spMkLst>
            <pc:docMk/>
            <pc:sldMk cId="3652919121" sldId="313"/>
            <ac:spMk id="2" creationId="{2A18B35A-759A-123D-5032-759FCCEE4C49}"/>
          </ac:spMkLst>
        </pc:spChg>
        <pc:spChg chg="mod">
          <ac:chgData name="Gabriel Kamener" userId="09b967b1-8837-4e81-9853-bdb3cf51dec7" providerId="ADAL" clId="{D3E11F04-C612-4AB1-81A6-F47124D35D81}" dt="2024-03-12T17:37:37.847" v="310" actId="113"/>
          <ac:spMkLst>
            <pc:docMk/>
            <pc:sldMk cId="3652919121" sldId="313"/>
            <ac:spMk id="3" creationId="{006D2C64-14C0-FEE7-DA13-0C2EDB3EABDF}"/>
          </ac:spMkLst>
        </pc:spChg>
      </pc:sldChg>
      <pc:sldChg chg="modSp mod">
        <pc:chgData name="Gabriel Kamener" userId="09b967b1-8837-4e81-9853-bdb3cf51dec7" providerId="ADAL" clId="{D3E11F04-C612-4AB1-81A6-F47124D35D81}" dt="2024-03-12T17:36:56.212" v="300" actId="113"/>
        <pc:sldMkLst>
          <pc:docMk/>
          <pc:sldMk cId="2978210329" sldId="314"/>
        </pc:sldMkLst>
        <pc:spChg chg="mod">
          <ac:chgData name="Gabriel Kamener" userId="09b967b1-8837-4e81-9853-bdb3cf51dec7" providerId="ADAL" clId="{D3E11F04-C612-4AB1-81A6-F47124D35D81}" dt="2024-03-12T17:17:32.457" v="130" actId="20577"/>
          <ac:spMkLst>
            <pc:docMk/>
            <pc:sldMk cId="2978210329" sldId="314"/>
            <ac:spMk id="2" creationId="{1BB3E440-22B7-2E1B-1420-D59E1C49CB94}"/>
          </ac:spMkLst>
        </pc:spChg>
        <pc:spChg chg="mod">
          <ac:chgData name="Gabriel Kamener" userId="09b967b1-8837-4e81-9853-bdb3cf51dec7" providerId="ADAL" clId="{D3E11F04-C612-4AB1-81A6-F47124D35D81}" dt="2024-03-12T17:36:56.212" v="300" actId="113"/>
          <ac:spMkLst>
            <pc:docMk/>
            <pc:sldMk cId="2978210329" sldId="314"/>
            <ac:spMk id="3" creationId="{CAD03717-BAA7-FA4F-AE14-C7424112911F}"/>
          </ac:spMkLst>
        </pc:spChg>
      </pc:sldChg>
      <pc:sldChg chg="modSp mod">
        <pc:chgData name="Gabriel Kamener" userId="09b967b1-8837-4e81-9853-bdb3cf51dec7" providerId="ADAL" clId="{D3E11F04-C612-4AB1-81A6-F47124D35D81}" dt="2024-03-12T23:02:02.352" v="2143" actId="313"/>
        <pc:sldMkLst>
          <pc:docMk/>
          <pc:sldMk cId="2653925188" sldId="317"/>
        </pc:sldMkLst>
        <pc:spChg chg="mod">
          <ac:chgData name="Gabriel Kamener" userId="09b967b1-8837-4e81-9853-bdb3cf51dec7" providerId="ADAL" clId="{D3E11F04-C612-4AB1-81A6-F47124D35D81}" dt="2024-03-12T23:02:02.352" v="2143" actId="313"/>
          <ac:spMkLst>
            <pc:docMk/>
            <pc:sldMk cId="2653925188" sldId="317"/>
            <ac:spMk id="2" creationId="{105CA69A-7CD9-9EE4-D057-D33D1C3148DB}"/>
          </ac:spMkLst>
        </pc:spChg>
      </pc:sldChg>
      <pc:sldChg chg="modSp mod">
        <pc:chgData name="Gabriel Kamener" userId="09b967b1-8837-4e81-9853-bdb3cf51dec7" providerId="ADAL" clId="{D3E11F04-C612-4AB1-81A6-F47124D35D81}" dt="2024-03-12T18:51:29.669" v="1503" actId="20578"/>
        <pc:sldMkLst>
          <pc:docMk/>
          <pc:sldMk cId="3681970278" sldId="329"/>
        </pc:sldMkLst>
        <pc:spChg chg="mod">
          <ac:chgData name="Gabriel Kamener" userId="09b967b1-8837-4e81-9853-bdb3cf51dec7" providerId="ADAL" clId="{D3E11F04-C612-4AB1-81A6-F47124D35D81}" dt="2024-03-12T18:51:29.669" v="1503" actId="20578"/>
          <ac:spMkLst>
            <pc:docMk/>
            <pc:sldMk cId="3681970278" sldId="329"/>
            <ac:spMk id="3" creationId="{E1D09C23-7FF8-726F-B703-0BE113A0980C}"/>
          </ac:spMkLst>
        </pc:spChg>
      </pc:sldChg>
      <pc:sldChg chg="modSp mod ord">
        <pc:chgData name="Gabriel Kamener" userId="09b967b1-8837-4e81-9853-bdb3cf51dec7" providerId="ADAL" clId="{D3E11F04-C612-4AB1-81A6-F47124D35D81}" dt="2024-03-12T22:27:32.632" v="1509" actId="20577"/>
        <pc:sldMkLst>
          <pc:docMk/>
          <pc:sldMk cId="1786301862" sldId="330"/>
        </pc:sldMkLst>
        <pc:spChg chg="mod">
          <ac:chgData name="Gabriel Kamener" userId="09b967b1-8837-4e81-9853-bdb3cf51dec7" providerId="ADAL" clId="{D3E11F04-C612-4AB1-81A6-F47124D35D81}" dt="2024-03-12T22:27:32.632" v="1509" actId="20577"/>
          <ac:spMkLst>
            <pc:docMk/>
            <pc:sldMk cId="1786301862" sldId="330"/>
            <ac:spMk id="2" creationId="{C6DF709B-35CB-94D1-0B64-D5A7F69C1D26}"/>
          </ac:spMkLst>
        </pc:spChg>
        <pc:spChg chg="mod">
          <ac:chgData name="Gabriel Kamener" userId="09b967b1-8837-4e81-9853-bdb3cf51dec7" providerId="ADAL" clId="{D3E11F04-C612-4AB1-81A6-F47124D35D81}" dt="2024-03-12T18:32:42.147" v="1221" actId="6549"/>
          <ac:spMkLst>
            <pc:docMk/>
            <pc:sldMk cId="1786301862" sldId="330"/>
            <ac:spMk id="3" creationId="{41CA27B8-6524-76ED-AA37-37737974F39E}"/>
          </ac:spMkLst>
        </pc:spChg>
      </pc:sldChg>
      <pc:sldChg chg="modSp mod">
        <pc:chgData name="Gabriel Kamener" userId="09b967b1-8837-4e81-9853-bdb3cf51dec7" providerId="ADAL" clId="{D3E11F04-C612-4AB1-81A6-F47124D35D81}" dt="2024-03-12T17:39:50.483" v="318" actId="20577"/>
        <pc:sldMkLst>
          <pc:docMk/>
          <pc:sldMk cId="2828209867" sldId="332"/>
        </pc:sldMkLst>
        <pc:spChg chg="mod">
          <ac:chgData name="Gabriel Kamener" userId="09b967b1-8837-4e81-9853-bdb3cf51dec7" providerId="ADAL" clId="{D3E11F04-C612-4AB1-81A6-F47124D35D81}" dt="2024-03-12T17:39:50.483" v="318" actId="20577"/>
          <ac:spMkLst>
            <pc:docMk/>
            <pc:sldMk cId="2828209867" sldId="332"/>
            <ac:spMk id="3" creationId="{4DE09C91-1A8E-71BF-B0F8-5D4E1836F76C}"/>
          </ac:spMkLst>
        </pc:spChg>
      </pc:sldChg>
      <pc:sldChg chg="addSp delSp modSp mod">
        <pc:chgData name="Gabriel Kamener" userId="09b967b1-8837-4e81-9853-bdb3cf51dec7" providerId="ADAL" clId="{D3E11F04-C612-4AB1-81A6-F47124D35D81}" dt="2024-03-12T18:06:00.277" v="639" actId="20577"/>
        <pc:sldMkLst>
          <pc:docMk/>
          <pc:sldMk cId="197711009" sldId="333"/>
        </pc:sldMkLst>
        <pc:spChg chg="mod">
          <ac:chgData name="Gabriel Kamener" userId="09b967b1-8837-4e81-9853-bdb3cf51dec7" providerId="ADAL" clId="{D3E11F04-C612-4AB1-81A6-F47124D35D81}" dt="2024-03-12T17:45:27.770" v="377" actId="122"/>
          <ac:spMkLst>
            <pc:docMk/>
            <pc:sldMk cId="197711009" sldId="333"/>
            <ac:spMk id="2" creationId="{9546BC92-ED66-6188-2DFE-8DEE59695D28}"/>
          </ac:spMkLst>
        </pc:spChg>
        <pc:spChg chg="mod">
          <ac:chgData name="Gabriel Kamener" userId="09b967b1-8837-4e81-9853-bdb3cf51dec7" providerId="ADAL" clId="{D3E11F04-C612-4AB1-81A6-F47124D35D81}" dt="2024-03-12T18:06:00.277" v="639" actId="20577"/>
          <ac:spMkLst>
            <pc:docMk/>
            <pc:sldMk cId="197711009" sldId="333"/>
            <ac:spMk id="3" creationId="{B15E7892-681A-6016-66C1-5620E09CF8E4}"/>
          </ac:spMkLst>
        </pc:spChg>
        <pc:picChg chg="add del mod">
          <ac:chgData name="Gabriel Kamener" userId="09b967b1-8837-4e81-9853-bdb3cf51dec7" providerId="ADAL" clId="{D3E11F04-C612-4AB1-81A6-F47124D35D81}" dt="2024-03-12T17:55:01.515" v="489" actId="478"/>
          <ac:picMkLst>
            <pc:docMk/>
            <pc:sldMk cId="197711009" sldId="333"/>
            <ac:picMk id="5" creationId="{D0709A64-5189-7767-FA95-690983B41F52}"/>
          </ac:picMkLst>
        </pc:picChg>
        <pc:picChg chg="add del mod">
          <ac:chgData name="Gabriel Kamener" userId="09b967b1-8837-4e81-9853-bdb3cf51dec7" providerId="ADAL" clId="{D3E11F04-C612-4AB1-81A6-F47124D35D81}" dt="2024-03-12T17:51:33.280" v="488" actId="478"/>
          <ac:picMkLst>
            <pc:docMk/>
            <pc:sldMk cId="197711009" sldId="333"/>
            <ac:picMk id="7" creationId="{7F7753ED-4B58-C072-F526-C89E1726E055}"/>
          </ac:picMkLst>
        </pc:picChg>
        <pc:picChg chg="add mod">
          <ac:chgData name="Gabriel Kamener" userId="09b967b1-8837-4e81-9853-bdb3cf51dec7" providerId="ADAL" clId="{D3E11F04-C612-4AB1-81A6-F47124D35D81}" dt="2024-03-12T18:04:31.260" v="596" actId="1076"/>
          <ac:picMkLst>
            <pc:docMk/>
            <pc:sldMk cId="197711009" sldId="333"/>
            <ac:picMk id="9" creationId="{3FC2A646-E258-95E3-063F-57F4971187AD}"/>
          </ac:picMkLst>
        </pc:picChg>
      </pc:sldChg>
      <pc:sldChg chg="modSp mod">
        <pc:chgData name="Gabriel Kamener" userId="09b967b1-8837-4e81-9853-bdb3cf51dec7" providerId="ADAL" clId="{D3E11F04-C612-4AB1-81A6-F47124D35D81}" dt="2024-03-13T00:20:28.734" v="2684" actId="255"/>
        <pc:sldMkLst>
          <pc:docMk/>
          <pc:sldMk cId="1873336718" sldId="334"/>
        </pc:sldMkLst>
        <pc:spChg chg="mod">
          <ac:chgData name="Gabriel Kamener" userId="09b967b1-8837-4e81-9853-bdb3cf51dec7" providerId="ADAL" clId="{D3E11F04-C612-4AB1-81A6-F47124D35D81}" dt="2024-03-13T00:20:28.734" v="2684" actId="255"/>
          <ac:spMkLst>
            <pc:docMk/>
            <pc:sldMk cId="1873336718" sldId="334"/>
            <ac:spMk id="3" creationId="{F182CA60-B75C-6321-4439-011116311D55}"/>
          </ac:spMkLst>
        </pc:spChg>
      </pc:sldChg>
      <pc:sldChg chg="modSp new mod">
        <pc:chgData name="Gabriel Kamener" userId="09b967b1-8837-4e81-9853-bdb3cf51dec7" providerId="ADAL" clId="{D3E11F04-C612-4AB1-81A6-F47124D35D81}" dt="2024-03-12T17:37:30.550" v="307" actId="113"/>
        <pc:sldMkLst>
          <pc:docMk/>
          <pc:sldMk cId="3707369532" sldId="338"/>
        </pc:sldMkLst>
        <pc:spChg chg="mod">
          <ac:chgData name="Gabriel Kamener" userId="09b967b1-8837-4e81-9853-bdb3cf51dec7" providerId="ADAL" clId="{D3E11F04-C612-4AB1-81A6-F47124D35D81}" dt="2024-03-12T17:15:40.673" v="103" actId="20577"/>
          <ac:spMkLst>
            <pc:docMk/>
            <pc:sldMk cId="3707369532" sldId="338"/>
            <ac:spMk id="2" creationId="{B48FACFC-5A87-7912-2EEB-1540B4774220}"/>
          </ac:spMkLst>
        </pc:spChg>
        <pc:spChg chg="mod">
          <ac:chgData name="Gabriel Kamener" userId="09b967b1-8837-4e81-9853-bdb3cf51dec7" providerId="ADAL" clId="{D3E11F04-C612-4AB1-81A6-F47124D35D81}" dt="2024-03-12T17:37:30.550" v="307" actId="113"/>
          <ac:spMkLst>
            <pc:docMk/>
            <pc:sldMk cId="3707369532" sldId="338"/>
            <ac:spMk id="3" creationId="{11597226-273B-869A-437A-20D49DA722E3}"/>
          </ac:spMkLst>
        </pc:spChg>
      </pc:sldChg>
      <pc:sldChg chg="modSp add del mod">
        <pc:chgData name="Gabriel Kamener" userId="09b967b1-8837-4e81-9853-bdb3cf51dec7" providerId="ADAL" clId="{D3E11F04-C612-4AB1-81A6-F47124D35D81}" dt="2024-03-12T17:18:01.880" v="133" actId="2696"/>
        <pc:sldMkLst>
          <pc:docMk/>
          <pc:sldMk cId="2853439194" sldId="339"/>
        </pc:sldMkLst>
        <pc:spChg chg="mod">
          <ac:chgData name="Gabriel Kamener" userId="09b967b1-8837-4e81-9853-bdb3cf51dec7" providerId="ADAL" clId="{D3E11F04-C612-4AB1-81A6-F47124D35D81}" dt="2024-03-12T17:17:27.402" v="128" actId="20577"/>
          <ac:spMkLst>
            <pc:docMk/>
            <pc:sldMk cId="2853439194" sldId="339"/>
            <ac:spMk id="2" creationId="{B48FACFC-5A87-7912-2EEB-1540B4774220}"/>
          </ac:spMkLst>
        </pc:spChg>
        <pc:spChg chg="mod">
          <ac:chgData name="Gabriel Kamener" userId="09b967b1-8837-4e81-9853-bdb3cf51dec7" providerId="ADAL" clId="{D3E11F04-C612-4AB1-81A6-F47124D35D81}" dt="2024-03-12T17:17:01.092" v="116"/>
          <ac:spMkLst>
            <pc:docMk/>
            <pc:sldMk cId="2853439194" sldId="339"/>
            <ac:spMk id="3" creationId="{11597226-273B-869A-437A-20D49DA722E3}"/>
          </ac:spMkLst>
        </pc:spChg>
      </pc:sldChg>
      <pc:sldChg chg="modSp add mod">
        <pc:chgData name="Gabriel Kamener" userId="09b967b1-8837-4e81-9853-bdb3cf51dec7" providerId="ADAL" clId="{D3E11F04-C612-4AB1-81A6-F47124D35D81}" dt="2024-03-12T17:35:59.430" v="293" actId="113"/>
        <pc:sldMkLst>
          <pc:docMk/>
          <pc:sldMk cId="2869384550" sldId="339"/>
        </pc:sldMkLst>
        <pc:spChg chg="mod">
          <ac:chgData name="Gabriel Kamener" userId="09b967b1-8837-4e81-9853-bdb3cf51dec7" providerId="ADAL" clId="{D3E11F04-C612-4AB1-81A6-F47124D35D81}" dt="2024-03-12T17:35:59.430" v="293" actId="113"/>
          <ac:spMkLst>
            <pc:docMk/>
            <pc:sldMk cId="2869384550" sldId="339"/>
            <ac:spMk id="3" creationId="{CAD03717-BAA7-FA4F-AE14-C7424112911F}"/>
          </ac:spMkLst>
        </pc:spChg>
      </pc:sldChg>
      <pc:sldChg chg="modSp new mod">
        <pc:chgData name="Gabriel Kamener" userId="09b967b1-8837-4e81-9853-bdb3cf51dec7" providerId="ADAL" clId="{D3E11F04-C612-4AB1-81A6-F47124D35D81}" dt="2024-03-12T17:37:14.471" v="302" actId="113"/>
        <pc:sldMkLst>
          <pc:docMk/>
          <pc:sldMk cId="3334665699" sldId="340"/>
        </pc:sldMkLst>
        <pc:spChg chg="mod">
          <ac:chgData name="Gabriel Kamener" userId="09b967b1-8837-4e81-9853-bdb3cf51dec7" providerId="ADAL" clId="{D3E11F04-C612-4AB1-81A6-F47124D35D81}" dt="2024-03-12T17:29:57.911" v="205" actId="122"/>
          <ac:spMkLst>
            <pc:docMk/>
            <pc:sldMk cId="3334665699" sldId="340"/>
            <ac:spMk id="2" creationId="{C619D21E-1B4F-998D-791D-E6D5ED03AC87}"/>
          </ac:spMkLst>
        </pc:spChg>
        <pc:spChg chg="mod">
          <ac:chgData name="Gabriel Kamener" userId="09b967b1-8837-4e81-9853-bdb3cf51dec7" providerId="ADAL" clId="{D3E11F04-C612-4AB1-81A6-F47124D35D81}" dt="2024-03-12T17:37:14.471" v="302" actId="113"/>
          <ac:spMkLst>
            <pc:docMk/>
            <pc:sldMk cId="3334665699" sldId="340"/>
            <ac:spMk id="3" creationId="{C964BA73-3AAE-6060-69A3-572F797D982A}"/>
          </ac:spMkLst>
        </pc:spChg>
      </pc:sldChg>
      <pc:sldChg chg="addSp delSp modSp add mod">
        <pc:chgData name="Gabriel Kamener" userId="09b967b1-8837-4e81-9853-bdb3cf51dec7" providerId="ADAL" clId="{D3E11F04-C612-4AB1-81A6-F47124D35D81}" dt="2024-03-12T18:06:58.580" v="702" actId="1076"/>
        <pc:sldMkLst>
          <pc:docMk/>
          <pc:sldMk cId="1770502720" sldId="341"/>
        </pc:sldMkLst>
        <pc:spChg chg="mod">
          <ac:chgData name="Gabriel Kamener" userId="09b967b1-8837-4e81-9853-bdb3cf51dec7" providerId="ADAL" clId="{D3E11F04-C612-4AB1-81A6-F47124D35D81}" dt="2024-03-12T18:06:43.596" v="673" actId="20577"/>
          <ac:spMkLst>
            <pc:docMk/>
            <pc:sldMk cId="1770502720" sldId="341"/>
            <ac:spMk id="2" creationId="{9546BC92-ED66-6188-2DFE-8DEE59695D28}"/>
          </ac:spMkLst>
        </pc:spChg>
        <pc:spChg chg="mod">
          <ac:chgData name="Gabriel Kamener" userId="09b967b1-8837-4e81-9853-bdb3cf51dec7" providerId="ADAL" clId="{D3E11F04-C612-4AB1-81A6-F47124D35D81}" dt="2024-03-12T18:06:32.805" v="663" actId="20577"/>
          <ac:spMkLst>
            <pc:docMk/>
            <pc:sldMk cId="1770502720" sldId="341"/>
            <ac:spMk id="3" creationId="{B15E7892-681A-6016-66C1-5620E09CF8E4}"/>
          </ac:spMkLst>
        </pc:spChg>
        <pc:picChg chg="add mod">
          <ac:chgData name="Gabriel Kamener" userId="09b967b1-8837-4e81-9853-bdb3cf51dec7" providerId="ADAL" clId="{D3E11F04-C612-4AB1-81A6-F47124D35D81}" dt="2024-03-12T18:06:58.580" v="702" actId="1076"/>
          <ac:picMkLst>
            <pc:docMk/>
            <pc:sldMk cId="1770502720" sldId="341"/>
            <ac:picMk id="5" creationId="{B960F551-CE7F-71F2-8BA9-21E73B5E6D31}"/>
          </ac:picMkLst>
        </pc:picChg>
        <pc:picChg chg="del">
          <ac:chgData name="Gabriel Kamener" userId="09b967b1-8837-4e81-9853-bdb3cf51dec7" providerId="ADAL" clId="{D3E11F04-C612-4AB1-81A6-F47124D35D81}" dt="2024-03-12T17:55:17.885" v="494" actId="478"/>
          <ac:picMkLst>
            <pc:docMk/>
            <pc:sldMk cId="1770502720" sldId="341"/>
            <ac:picMk id="9" creationId="{3FC2A646-E258-95E3-063F-57F4971187AD}"/>
          </ac:picMkLst>
        </pc:picChg>
      </pc:sldChg>
      <pc:sldChg chg="addSp modSp add mod ord">
        <pc:chgData name="Gabriel Kamener" userId="09b967b1-8837-4e81-9853-bdb3cf51dec7" providerId="ADAL" clId="{D3E11F04-C612-4AB1-81A6-F47124D35D81}" dt="2024-03-12T23:08:05.363" v="2425"/>
        <pc:sldMkLst>
          <pc:docMk/>
          <pc:sldMk cId="129764265" sldId="342"/>
        </pc:sldMkLst>
        <pc:spChg chg="mod">
          <ac:chgData name="Gabriel Kamener" userId="09b967b1-8837-4e81-9853-bdb3cf51dec7" providerId="ADAL" clId="{D3E11F04-C612-4AB1-81A6-F47124D35D81}" dt="2024-03-12T22:27:27.005" v="1507" actId="20577"/>
          <ac:spMkLst>
            <pc:docMk/>
            <pc:sldMk cId="129764265" sldId="342"/>
            <ac:spMk id="2" creationId="{C6DF709B-35CB-94D1-0B64-D5A7F69C1D26}"/>
          </ac:spMkLst>
        </pc:spChg>
        <pc:spChg chg="mod">
          <ac:chgData name="Gabriel Kamener" userId="09b967b1-8837-4e81-9853-bdb3cf51dec7" providerId="ADAL" clId="{D3E11F04-C612-4AB1-81A6-F47124D35D81}" dt="2024-03-12T18:46:34.028" v="1439" actId="20577"/>
          <ac:spMkLst>
            <pc:docMk/>
            <pc:sldMk cId="129764265" sldId="342"/>
            <ac:spMk id="3" creationId="{41CA27B8-6524-76ED-AA37-37737974F39E}"/>
          </ac:spMkLst>
        </pc:spChg>
        <pc:spChg chg="add">
          <ac:chgData name="Gabriel Kamener" userId="09b967b1-8837-4e81-9853-bdb3cf51dec7" providerId="ADAL" clId="{D3E11F04-C612-4AB1-81A6-F47124D35D81}" dt="2024-03-12T18:44:13.550" v="1366"/>
          <ac:spMkLst>
            <pc:docMk/>
            <pc:sldMk cId="129764265" sldId="342"/>
            <ac:spMk id="4" creationId="{244F4401-06B7-5533-6737-F9C0DFE3B4C0}"/>
          </ac:spMkLst>
        </pc:spChg>
      </pc:sldChg>
      <pc:sldChg chg="addSp modSp add mod">
        <pc:chgData name="Gabriel Kamener" userId="09b967b1-8837-4e81-9853-bdb3cf51dec7" providerId="ADAL" clId="{D3E11F04-C612-4AB1-81A6-F47124D35D81}" dt="2024-03-12T22:43:19.409" v="1819" actId="20577"/>
        <pc:sldMkLst>
          <pc:docMk/>
          <pc:sldMk cId="1520351314" sldId="343"/>
        </pc:sldMkLst>
        <pc:spChg chg="mod">
          <ac:chgData name="Gabriel Kamener" userId="09b967b1-8837-4e81-9853-bdb3cf51dec7" providerId="ADAL" clId="{D3E11F04-C612-4AB1-81A6-F47124D35D81}" dt="2024-03-12T22:28:00.137" v="1528" actId="20577"/>
          <ac:spMkLst>
            <pc:docMk/>
            <pc:sldMk cId="1520351314" sldId="343"/>
            <ac:spMk id="2" creationId="{C6DF709B-35CB-94D1-0B64-D5A7F69C1D26}"/>
          </ac:spMkLst>
        </pc:spChg>
        <pc:spChg chg="mod">
          <ac:chgData name="Gabriel Kamener" userId="09b967b1-8837-4e81-9853-bdb3cf51dec7" providerId="ADAL" clId="{D3E11F04-C612-4AB1-81A6-F47124D35D81}" dt="2024-03-12T22:43:19.409" v="1819" actId="20577"/>
          <ac:spMkLst>
            <pc:docMk/>
            <pc:sldMk cId="1520351314" sldId="343"/>
            <ac:spMk id="3" creationId="{41CA27B8-6524-76ED-AA37-37737974F39E}"/>
          </ac:spMkLst>
        </pc:spChg>
        <pc:spChg chg="add">
          <ac:chgData name="Gabriel Kamener" userId="09b967b1-8837-4e81-9853-bdb3cf51dec7" providerId="ADAL" clId="{D3E11F04-C612-4AB1-81A6-F47124D35D81}" dt="2024-03-12T22:39:46.319" v="1714"/>
          <ac:spMkLst>
            <pc:docMk/>
            <pc:sldMk cId="1520351314" sldId="343"/>
            <ac:spMk id="4" creationId="{15EF6B1D-4202-5EC6-0502-0F8A87AC08B6}"/>
          </ac:spMkLst>
        </pc:spChg>
        <pc:spChg chg="add">
          <ac:chgData name="Gabriel Kamener" userId="09b967b1-8837-4e81-9853-bdb3cf51dec7" providerId="ADAL" clId="{D3E11F04-C612-4AB1-81A6-F47124D35D81}" dt="2024-03-12T22:40:27.344" v="1721"/>
          <ac:spMkLst>
            <pc:docMk/>
            <pc:sldMk cId="1520351314" sldId="343"/>
            <ac:spMk id="5" creationId="{C6854F0E-3FB5-F090-5B7F-ADC518602E7C}"/>
          </ac:spMkLst>
        </pc:spChg>
        <pc:spChg chg="add">
          <ac:chgData name="Gabriel Kamener" userId="09b967b1-8837-4e81-9853-bdb3cf51dec7" providerId="ADAL" clId="{D3E11F04-C612-4AB1-81A6-F47124D35D81}" dt="2024-03-12T22:40:49.438" v="1727"/>
          <ac:spMkLst>
            <pc:docMk/>
            <pc:sldMk cId="1520351314" sldId="343"/>
            <ac:spMk id="6" creationId="{0ECF8614-A3D5-2B8F-BFB6-EAD017A12124}"/>
          </ac:spMkLst>
        </pc:spChg>
      </pc:sldChg>
      <pc:sldChg chg="modSp new mod">
        <pc:chgData name="Gabriel Kamener" userId="09b967b1-8837-4e81-9853-bdb3cf51dec7" providerId="ADAL" clId="{D3E11F04-C612-4AB1-81A6-F47124D35D81}" dt="2024-03-12T23:00:35.125" v="2113" actId="20577"/>
        <pc:sldMkLst>
          <pc:docMk/>
          <pc:sldMk cId="2987933191" sldId="344"/>
        </pc:sldMkLst>
        <pc:spChg chg="mod">
          <ac:chgData name="Gabriel Kamener" userId="09b967b1-8837-4e81-9853-bdb3cf51dec7" providerId="ADAL" clId="{D3E11F04-C612-4AB1-81A6-F47124D35D81}" dt="2024-03-12T22:45:28.160" v="1847" actId="20577"/>
          <ac:spMkLst>
            <pc:docMk/>
            <pc:sldMk cId="2987933191" sldId="344"/>
            <ac:spMk id="2" creationId="{B654A5C4-20C0-1D4B-DA7C-7A901B3037BA}"/>
          </ac:spMkLst>
        </pc:spChg>
        <pc:spChg chg="mod">
          <ac:chgData name="Gabriel Kamener" userId="09b967b1-8837-4e81-9853-bdb3cf51dec7" providerId="ADAL" clId="{D3E11F04-C612-4AB1-81A6-F47124D35D81}" dt="2024-03-12T23:00:35.125" v="2113" actId="20577"/>
          <ac:spMkLst>
            <pc:docMk/>
            <pc:sldMk cId="2987933191" sldId="344"/>
            <ac:spMk id="3" creationId="{0C56CD3B-04A5-82E5-DB3D-D0A5143D2AD4}"/>
          </ac:spMkLst>
        </pc:spChg>
      </pc:sldChg>
      <pc:sldChg chg="modSp new mod">
        <pc:chgData name="Gabriel Kamener" userId="09b967b1-8837-4e81-9853-bdb3cf51dec7" providerId="ADAL" clId="{D3E11F04-C612-4AB1-81A6-F47124D35D81}" dt="2024-03-12T23:07:29.651" v="2423" actId="20577"/>
        <pc:sldMkLst>
          <pc:docMk/>
          <pc:sldMk cId="1268173450" sldId="345"/>
        </pc:sldMkLst>
        <pc:spChg chg="mod">
          <ac:chgData name="Gabriel Kamener" userId="09b967b1-8837-4e81-9853-bdb3cf51dec7" providerId="ADAL" clId="{D3E11F04-C612-4AB1-81A6-F47124D35D81}" dt="2024-03-12T22:53:55.422" v="2075" actId="122"/>
          <ac:spMkLst>
            <pc:docMk/>
            <pc:sldMk cId="1268173450" sldId="345"/>
            <ac:spMk id="2" creationId="{35D41E94-D156-8405-CFFE-E646DB55CD96}"/>
          </ac:spMkLst>
        </pc:spChg>
        <pc:spChg chg="mod">
          <ac:chgData name="Gabriel Kamener" userId="09b967b1-8837-4e81-9853-bdb3cf51dec7" providerId="ADAL" clId="{D3E11F04-C612-4AB1-81A6-F47124D35D81}" dt="2024-03-12T23:07:29.651" v="2423" actId="20577"/>
          <ac:spMkLst>
            <pc:docMk/>
            <pc:sldMk cId="1268173450" sldId="345"/>
            <ac:spMk id="3" creationId="{BF677278-2BD5-FA32-6CA0-0EDF19543888}"/>
          </ac:spMkLst>
        </pc:spChg>
      </pc:sldChg>
      <pc:sldChg chg="addSp delSp modSp new mod ord">
        <pc:chgData name="Gabriel Kamener" userId="09b967b1-8837-4e81-9853-bdb3cf51dec7" providerId="ADAL" clId="{D3E11F04-C612-4AB1-81A6-F47124D35D81}" dt="2024-03-13T00:12:17.019" v="2528" actId="20577"/>
        <pc:sldMkLst>
          <pc:docMk/>
          <pc:sldMk cId="537757263" sldId="346"/>
        </pc:sldMkLst>
        <pc:spChg chg="mod">
          <ac:chgData name="Gabriel Kamener" userId="09b967b1-8837-4e81-9853-bdb3cf51dec7" providerId="ADAL" clId="{D3E11F04-C612-4AB1-81A6-F47124D35D81}" dt="2024-03-13T00:12:17.019" v="2528" actId="20577"/>
          <ac:spMkLst>
            <pc:docMk/>
            <pc:sldMk cId="537757263" sldId="346"/>
            <ac:spMk id="2" creationId="{CB830CF4-BF76-2934-0809-C7879B41019F}"/>
          </ac:spMkLst>
        </pc:spChg>
        <pc:spChg chg="del">
          <ac:chgData name="Gabriel Kamener" userId="09b967b1-8837-4e81-9853-bdb3cf51dec7" providerId="ADAL" clId="{D3E11F04-C612-4AB1-81A6-F47124D35D81}" dt="2024-03-12T23:16:18.940" v="2463" actId="22"/>
          <ac:spMkLst>
            <pc:docMk/>
            <pc:sldMk cId="537757263" sldId="346"/>
            <ac:spMk id="3" creationId="{CCB8C149-56F0-1D45-C2C4-B66ABDCB9764}"/>
          </ac:spMkLst>
        </pc:spChg>
        <pc:picChg chg="add mod ord">
          <ac:chgData name="Gabriel Kamener" userId="09b967b1-8837-4e81-9853-bdb3cf51dec7" providerId="ADAL" clId="{D3E11F04-C612-4AB1-81A6-F47124D35D81}" dt="2024-03-12T23:27:08.189" v="2487" actId="1076"/>
          <ac:picMkLst>
            <pc:docMk/>
            <pc:sldMk cId="537757263" sldId="346"/>
            <ac:picMk id="5" creationId="{DBB6F50E-6D25-95D9-35A6-585C33153C74}"/>
          </ac:picMkLst>
        </pc:picChg>
        <pc:picChg chg="add del mod">
          <ac:chgData name="Gabriel Kamener" userId="09b967b1-8837-4e81-9853-bdb3cf51dec7" providerId="ADAL" clId="{D3E11F04-C612-4AB1-81A6-F47124D35D81}" dt="2024-03-12T23:20:08.354" v="2469" actId="478"/>
          <ac:picMkLst>
            <pc:docMk/>
            <pc:sldMk cId="537757263" sldId="346"/>
            <ac:picMk id="7" creationId="{D8CBD558-2684-D70C-6A4E-432E5ACA126A}"/>
          </ac:picMkLst>
        </pc:picChg>
        <pc:picChg chg="add del mod">
          <ac:chgData name="Gabriel Kamener" userId="09b967b1-8837-4e81-9853-bdb3cf51dec7" providerId="ADAL" clId="{D3E11F04-C612-4AB1-81A6-F47124D35D81}" dt="2024-03-12T23:26:15.410" v="2479" actId="478"/>
          <ac:picMkLst>
            <pc:docMk/>
            <pc:sldMk cId="537757263" sldId="346"/>
            <ac:picMk id="9" creationId="{8F5B1FE6-2965-3EBB-B6B8-AE9ECD239904}"/>
          </ac:picMkLst>
        </pc:picChg>
        <pc:picChg chg="add mod">
          <ac:chgData name="Gabriel Kamener" userId="09b967b1-8837-4e81-9853-bdb3cf51dec7" providerId="ADAL" clId="{D3E11F04-C612-4AB1-81A6-F47124D35D81}" dt="2024-03-12T23:26:43.002" v="2484" actId="208"/>
          <ac:picMkLst>
            <pc:docMk/>
            <pc:sldMk cId="537757263" sldId="346"/>
            <ac:picMk id="15" creationId="{853B3BF6-2AD3-3018-BDB2-7B33BFFD861C}"/>
          </ac:picMkLst>
        </pc:picChg>
        <pc:cxnChg chg="add mod ord">
          <ac:chgData name="Gabriel Kamener" userId="09b967b1-8837-4e81-9853-bdb3cf51dec7" providerId="ADAL" clId="{D3E11F04-C612-4AB1-81A6-F47124D35D81}" dt="2024-03-12T23:27:16.293" v="2489" actId="14100"/>
          <ac:cxnSpMkLst>
            <pc:docMk/>
            <pc:sldMk cId="537757263" sldId="346"/>
            <ac:cxnSpMk id="11" creationId="{D4F98430-C910-A106-CB2F-FB38BBC6BE31}"/>
          </ac:cxnSpMkLst>
        </pc:cxnChg>
      </pc:sldChg>
      <pc:sldChg chg="addSp delSp modSp add mod">
        <pc:chgData name="Gabriel Kamener" userId="09b967b1-8837-4e81-9853-bdb3cf51dec7" providerId="ADAL" clId="{D3E11F04-C612-4AB1-81A6-F47124D35D81}" dt="2024-03-13T00:12:27.472" v="2542" actId="20577"/>
        <pc:sldMkLst>
          <pc:docMk/>
          <pc:sldMk cId="2096502036" sldId="347"/>
        </pc:sldMkLst>
        <pc:spChg chg="mod">
          <ac:chgData name="Gabriel Kamener" userId="09b967b1-8837-4e81-9853-bdb3cf51dec7" providerId="ADAL" clId="{D3E11F04-C612-4AB1-81A6-F47124D35D81}" dt="2024-03-13T00:12:27.472" v="2542" actId="20577"/>
          <ac:spMkLst>
            <pc:docMk/>
            <pc:sldMk cId="2096502036" sldId="347"/>
            <ac:spMk id="2" creationId="{CB830CF4-BF76-2934-0809-C7879B41019F}"/>
          </ac:spMkLst>
        </pc:spChg>
        <pc:spChg chg="add del mod">
          <ac:chgData name="Gabriel Kamener" userId="09b967b1-8837-4e81-9853-bdb3cf51dec7" providerId="ADAL" clId="{D3E11F04-C612-4AB1-81A6-F47124D35D81}" dt="2024-03-12T23:28:31.741" v="2492" actId="478"/>
          <ac:spMkLst>
            <pc:docMk/>
            <pc:sldMk cId="2096502036" sldId="347"/>
            <ac:spMk id="4" creationId="{473C6E7B-6762-80F6-1D10-1F426BBA7B0B}"/>
          </ac:spMkLst>
        </pc:spChg>
        <pc:picChg chg="del">
          <ac:chgData name="Gabriel Kamener" userId="09b967b1-8837-4e81-9853-bdb3cf51dec7" providerId="ADAL" clId="{D3E11F04-C612-4AB1-81A6-F47124D35D81}" dt="2024-03-12T23:28:27.439" v="2491" actId="478"/>
          <ac:picMkLst>
            <pc:docMk/>
            <pc:sldMk cId="2096502036" sldId="347"/>
            <ac:picMk id="5" creationId="{DBB6F50E-6D25-95D9-35A6-585C33153C74}"/>
          </ac:picMkLst>
        </pc:picChg>
        <pc:picChg chg="add del mod">
          <ac:chgData name="Gabriel Kamener" userId="09b967b1-8837-4e81-9853-bdb3cf51dec7" providerId="ADAL" clId="{D3E11F04-C612-4AB1-81A6-F47124D35D81}" dt="2024-03-12T23:55:03.290" v="2505" actId="478"/>
          <ac:picMkLst>
            <pc:docMk/>
            <pc:sldMk cId="2096502036" sldId="347"/>
            <ac:picMk id="9" creationId="{74DD409A-04EA-EF7C-0D5C-1A97839F54C0}"/>
          </ac:picMkLst>
        </pc:picChg>
        <pc:picChg chg="add mod modCrop">
          <ac:chgData name="Gabriel Kamener" userId="09b967b1-8837-4e81-9853-bdb3cf51dec7" providerId="ADAL" clId="{D3E11F04-C612-4AB1-81A6-F47124D35D81}" dt="2024-03-12T23:56:05.093" v="2512" actId="208"/>
          <ac:picMkLst>
            <pc:docMk/>
            <pc:sldMk cId="2096502036" sldId="347"/>
            <ac:picMk id="16" creationId="{AEF6FB08-B552-DEB4-B16B-1BF639B2DD2B}"/>
          </ac:picMkLst>
        </pc:picChg>
        <pc:cxnChg chg="mod ord">
          <ac:chgData name="Gabriel Kamener" userId="09b967b1-8837-4e81-9853-bdb3cf51dec7" providerId="ADAL" clId="{D3E11F04-C612-4AB1-81A6-F47124D35D81}" dt="2024-03-12T23:55:03.290" v="2505" actId="478"/>
          <ac:cxnSpMkLst>
            <pc:docMk/>
            <pc:sldMk cId="2096502036" sldId="347"/>
            <ac:cxnSpMk id="11" creationId="{D4F98430-C910-A106-CB2F-FB38BBC6BE31}"/>
          </ac:cxnSpMkLst>
        </pc:cxnChg>
      </pc:sldChg>
      <pc:sldChg chg="modSp add mod">
        <pc:chgData name="Gabriel Kamener" userId="09b967b1-8837-4e81-9853-bdb3cf51dec7" providerId="ADAL" clId="{D3E11F04-C612-4AB1-81A6-F47124D35D81}" dt="2024-03-13T00:20:14.345" v="2683" actId="20577"/>
        <pc:sldMkLst>
          <pc:docMk/>
          <pc:sldMk cId="2050477606" sldId="348"/>
        </pc:sldMkLst>
        <pc:spChg chg="mod">
          <ac:chgData name="Gabriel Kamener" userId="09b967b1-8837-4e81-9853-bdb3cf51dec7" providerId="ADAL" clId="{D3E11F04-C612-4AB1-81A6-F47124D35D81}" dt="2024-03-13T00:18:34.829" v="2583" actId="20577"/>
          <ac:spMkLst>
            <pc:docMk/>
            <pc:sldMk cId="2050477606" sldId="348"/>
            <ac:spMk id="2" creationId="{5BCB7909-CBDB-C5CD-C320-0E05AAD193F7}"/>
          </ac:spMkLst>
        </pc:spChg>
        <pc:spChg chg="mod">
          <ac:chgData name="Gabriel Kamener" userId="09b967b1-8837-4e81-9853-bdb3cf51dec7" providerId="ADAL" clId="{D3E11F04-C612-4AB1-81A6-F47124D35D81}" dt="2024-03-13T00:20:14.345" v="2683" actId="20577"/>
          <ac:spMkLst>
            <pc:docMk/>
            <pc:sldMk cId="2050477606" sldId="348"/>
            <ac:spMk id="3" creationId="{F182CA60-B75C-6321-4439-011116311D55}"/>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6718C5E-C3A7-7BFB-76B4-973C161D4AC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3E12E14-5FDB-5D9B-A17F-ADE9C1466CC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E9EDF2A-8D75-46C5-A4CF-6BBB0C8B8DAA}" type="datetimeFigureOut">
              <a:rPr lang="en-US" smtClean="0"/>
              <a:t>5/1/2024</a:t>
            </a:fld>
            <a:endParaRPr lang="en-US"/>
          </a:p>
        </p:txBody>
      </p:sp>
      <p:sp>
        <p:nvSpPr>
          <p:cNvPr id="4" name="Footer Placeholder 3">
            <a:extLst>
              <a:ext uri="{FF2B5EF4-FFF2-40B4-BE49-F238E27FC236}">
                <a16:creationId xmlns:a16="http://schemas.microsoft.com/office/drawing/2014/main" id="{AA764BC6-723F-5F37-5B6A-17CDB84D759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6B206D7-7BB6-E07B-6D1F-5B2604644CB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03AFA46-3AEB-4165-9497-0054A87DFFE4}" type="slidenum">
              <a:rPr lang="en-US" smtClean="0"/>
              <a:t>‹#›</a:t>
            </a:fld>
            <a:endParaRPr lang="en-US"/>
          </a:p>
        </p:txBody>
      </p:sp>
    </p:spTree>
    <p:extLst>
      <p:ext uri="{BB962C8B-B14F-4D97-AF65-F5344CB8AC3E}">
        <p14:creationId xmlns:p14="http://schemas.microsoft.com/office/powerpoint/2010/main" val="2964477077"/>
      </p:ext>
    </p:extLst>
  </p:cSld>
  <p:clrMap bg1="lt1" tx1="dk1" bg2="lt2" tx2="dk2" accent1="accent1" accent2="accent2" accent3="accent3" accent4="accent4" accent5="accent5" accent6="accent6" hlink="hlink" folHlink="folHlink"/>
  <p:hf hdr="0" ftr="0" dt="0"/>
</p:handoutMaster>
</file>

<file path=ppt/media/image1.tif>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7CB22A-FACB-47D6-AFB4-9301806C8B68}" type="datetimeFigureOut">
              <a:rPr lang="en-US" smtClean="0"/>
              <a:t>5/1/2024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FDC5ED-D185-41D6-A687-E0857C11FF16}" type="slidenum">
              <a:rPr lang="en-US" smtClean="0"/>
              <a:t>‹#›</a:t>
            </a:fld>
            <a:endParaRPr lang="en-US"/>
          </a:p>
        </p:txBody>
      </p:sp>
    </p:spTree>
    <p:extLst>
      <p:ext uri="{BB962C8B-B14F-4D97-AF65-F5344CB8AC3E}">
        <p14:creationId xmlns:p14="http://schemas.microsoft.com/office/powerpoint/2010/main" val="198162627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E4705E-1A2A-AD45-939E-9E78E82C7FB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2905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a:r>
            <a:r>
              <a:rPr lang="en-US" sz="1200" b="0" i="0" dirty="0">
                <a:solidFill>
                  <a:srgbClr val="222222"/>
                </a:solidFill>
                <a:effectLst/>
                <a:latin typeface="Arial" panose="020B0604020202020204" pitchFamily="34" charset="0"/>
              </a:rPr>
              <a:t>Data Carpentry: Data Analysis and Visualization in R for Ecologists – workshop content</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2. Implementing code review in the scientific workflow: Insights from ecology and evolutionary biology – paper in Evolutionary Biology</a:t>
            </a:r>
          </a:p>
          <a:p>
            <a:endParaRPr lang="en-US"/>
          </a:p>
          <a:p>
            <a:r>
              <a:rPr lang="en-US"/>
              <a:t>Full </a:t>
            </a:r>
            <a:r>
              <a:rPr lang="en-US" dirty="0"/>
              <a:t>references at end </a:t>
            </a:r>
            <a:r>
              <a:rPr lang="en-US"/>
              <a:t>of presentation.</a:t>
            </a:r>
            <a:endParaRPr lang="en-US" dirty="0"/>
          </a:p>
        </p:txBody>
      </p:sp>
      <p:sp>
        <p:nvSpPr>
          <p:cNvPr id="4" name="Slide Number Placeholder 3"/>
          <p:cNvSpPr>
            <a:spLocks noGrp="1"/>
          </p:cNvSpPr>
          <p:nvPr>
            <p:ph type="sldNum" sz="quarter" idx="5"/>
          </p:nvPr>
        </p:nvSpPr>
        <p:spPr/>
        <p:txBody>
          <a:bodyPr/>
          <a:lstStyle/>
          <a:p>
            <a:fld id="{17FDC5ED-D185-41D6-A687-E0857C11FF16}" type="slidenum">
              <a:rPr lang="en-US" smtClean="0"/>
              <a:t>2</a:t>
            </a:fld>
            <a:endParaRPr lang="en-US"/>
          </a:p>
        </p:txBody>
      </p:sp>
    </p:spTree>
    <p:extLst>
      <p:ext uri="{BB962C8B-B14F-4D97-AF65-F5344CB8AC3E}">
        <p14:creationId xmlns:p14="http://schemas.microsoft.com/office/powerpoint/2010/main" val="2973056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FDC5ED-D185-41D6-A687-E0857C11FF16}" type="slidenum">
              <a:rPr lang="en-US" smtClean="0"/>
              <a:t>17</a:t>
            </a:fld>
            <a:endParaRPr lang="en-US"/>
          </a:p>
        </p:txBody>
      </p:sp>
    </p:spTree>
    <p:extLst>
      <p:ext uri="{BB962C8B-B14F-4D97-AF65-F5344CB8AC3E}">
        <p14:creationId xmlns:p14="http://schemas.microsoft.com/office/powerpoint/2010/main" val="3444104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Ecology Letters now requires accessible codes for review at time of submission: https://onlinelibrary.wiley.com/page/journal/14610248/homepage/forauthors.html#data-availability</a:t>
            </a:r>
          </a:p>
        </p:txBody>
      </p:sp>
      <p:sp>
        <p:nvSpPr>
          <p:cNvPr id="4" name="Slide Number Placeholder 3"/>
          <p:cNvSpPr>
            <a:spLocks noGrp="1"/>
          </p:cNvSpPr>
          <p:nvPr>
            <p:ph type="sldNum" sz="quarter" idx="5"/>
          </p:nvPr>
        </p:nvSpPr>
        <p:spPr/>
        <p:txBody>
          <a:bodyPr/>
          <a:lstStyle/>
          <a:p>
            <a:fld id="{17FDC5ED-D185-41D6-A687-E0857C11FF16}" type="slidenum">
              <a:rPr lang="en-US" smtClean="0"/>
              <a:t>46</a:t>
            </a:fld>
            <a:endParaRPr lang="en-US"/>
          </a:p>
        </p:txBody>
      </p:sp>
    </p:spTree>
    <p:extLst>
      <p:ext uri="{BB962C8B-B14F-4D97-AF65-F5344CB8AC3E}">
        <p14:creationId xmlns:p14="http://schemas.microsoft.com/office/powerpoint/2010/main" val="2149093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05456-326A-3246-8BD9-003DD2FF1444}"/>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50374AC7-A0FD-234F-AB3B-1D4D094408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Slide Number Placeholder 5">
            <a:extLst>
              <a:ext uri="{FF2B5EF4-FFF2-40B4-BE49-F238E27FC236}">
                <a16:creationId xmlns:a16="http://schemas.microsoft.com/office/drawing/2014/main" id="{50B73B4F-8A63-7347-ADA2-1EC3AE73A558}"/>
              </a:ext>
            </a:extLst>
          </p:cNvPr>
          <p:cNvSpPr>
            <a:spLocks noGrp="1"/>
          </p:cNvSpPr>
          <p:nvPr>
            <p:ph type="sldNum" sz="quarter" idx="12"/>
          </p:nvPr>
        </p:nvSpPr>
        <p:spPr>
          <a:xfrm>
            <a:off x="9448800" y="0"/>
            <a:ext cx="2743200" cy="365125"/>
          </a:xfrm>
          <a:prstGeom prst="rect">
            <a:avLst/>
          </a:prstGeom>
        </p:spPr>
        <p:txBody>
          <a:bodyPr/>
          <a:lstStyle>
            <a:lvl1pPr>
              <a:defRPr sz="1800">
                <a:solidFill>
                  <a:schemeClr val="tx1"/>
                </a:solidFill>
              </a:defRPr>
            </a:lvl1pPr>
          </a:lstStyle>
          <a:p>
            <a:r>
              <a:rPr lang="en-US"/>
              <a:t>                                  </a:t>
            </a:r>
            <a:fld id="{71E3633A-B31A-8646-8F71-EA19817582CB}" type="slidenum">
              <a:rPr lang="en-US" smtClean="0"/>
              <a:pPr/>
              <a:t>‹#›</a:t>
            </a:fld>
            <a:endParaRPr lang="en-US" dirty="0"/>
          </a:p>
        </p:txBody>
      </p:sp>
    </p:spTree>
    <p:extLst>
      <p:ext uri="{BB962C8B-B14F-4D97-AF65-F5344CB8AC3E}">
        <p14:creationId xmlns:p14="http://schemas.microsoft.com/office/powerpoint/2010/main" val="9996208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D24E0-2B08-DD47-A9AC-7E0026B5F7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01241B-1FD8-F04D-B2A1-AA10AF4468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2BA164-E9B8-CE42-BB6C-30AA29694BB6}"/>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5" name="Footer Placeholder 4">
            <a:extLst>
              <a:ext uri="{FF2B5EF4-FFF2-40B4-BE49-F238E27FC236}">
                <a16:creationId xmlns:a16="http://schemas.microsoft.com/office/drawing/2014/main" id="{26666D5F-1DC5-4E41-B77A-D3DE84A47B60}"/>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01F5D9B8-9699-904C-86FA-20BF723D8724}"/>
              </a:ext>
            </a:extLst>
          </p:cNvPr>
          <p:cNvSpPr>
            <a:spLocks noGrp="1"/>
          </p:cNvSpPr>
          <p:nvPr>
            <p:ph type="sldNum" sz="quarter" idx="12"/>
          </p:nvPr>
        </p:nvSpPr>
        <p:spPr>
          <a:xfrm>
            <a:off x="8610600" y="6356350"/>
            <a:ext cx="2743200" cy="365125"/>
          </a:xfrm>
          <a:prstGeom prst="rect">
            <a:avLst/>
          </a:prstGeom>
        </p:spPr>
        <p:txBody>
          <a:bodyPr/>
          <a:lstStyle/>
          <a:p>
            <a:fld id="{71E3633A-B31A-8646-8F71-EA19817582CB}" type="slidenum">
              <a:rPr lang="en-US" smtClean="0"/>
              <a:t>‹#›</a:t>
            </a:fld>
            <a:endParaRPr lang="en-US" dirty="0"/>
          </a:p>
        </p:txBody>
      </p:sp>
    </p:spTree>
    <p:extLst>
      <p:ext uri="{BB962C8B-B14F-4D97-AF65-F5344CB8AC3E}">
        <p14:creationId xmlns:p14="http://schemas.microsoft.com/office/powerpoint/2010/main" val="1514506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C39EC6-3ED3-0E46-85C0-D4E3F738219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5F1C4B6-A48B-8A4C-A0FF-09494A629E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2C5E4B-70A0-E144-9465-DEB75DA82FD7}"/>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5" name="Footer Placeholder 4">
            <a:extLst>
              <a:ext uri="{FF2B5EF4-FFF2-40B4-BE49-F238E27FC236}">
                <a16:creationId xmlns:a16="http://schemas.microsoft.com/office/drawing/2014/main" id="{085E99CC-53B6-8643-8C1B-CCE75534DA3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5A81FCCC-BCB8-F54D-8A0C-D701247F2C93}"/>
              </a:ext>
            </a:extLst>
          </p:cNvPr>
          <p:cNvSpPr>
            <a:spLocks noGrp="1"/>
          </p:cNvSpPr>
          <p:nvPr>
            <p:ph type="sldNum" sz="quarter" idx="12"/>
          </p:nvPr>
        </p:nvSpPr>
        <p:spPr>
          <a:xfrm>
            <a:off x="8610600" y="6356350"/>
            <a:ext cx="2743200" cy="365125"/>
          </a:xfrm>
          <a:prstGeom prst="rect">
            <a:avLst/>
          </a:prstGeom>
        </p:spPr>
        <p:txBody>
          <a:bodyPr/>
          <a:lstStyle/>
          <a:p>
            <a:fld id="{71E3633A-B31A-8646-8F71-EA19817582CB}" type="slidenum">
              <a:rPr lang="en-US" smtClean="0"/>
              <a:t>‹#›</a:t>
            </a:fld>
            <a:endParaRPr lang="en-US" dirty="0"/>
          </a:p>
        </p:txBody>
      </p:sp>
    </p:spTree>
    <p:extLst>
      <p:ext uri="{BB962C8B-B14F-4D97-AF65-F5344CB8AC3E}">
        <p14:creationId xmlns:p14="http://schemas.microsoft.com/office/powerpoint/2010/main" val="1108991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85483-250D-F144-8819-0F00B3AAF2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A47877-E444-4C44-A0C6-FD5358A7CB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C327CD-EBC6-A842-ABF1-A59290D5430E}"/>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5" name="Footer Placeholder 4">
            <a:extLst>
              <a:ext uri="{FF2B5EF4-FFF2-40B4-BE49-F238E27FC236}">
                <a16:creationId xmlns:a16="http://schemas.microsoft.com/office/drawing/2014/main" id="{4DD6C153-C311-C54A-8347-95E386186FC6}"/>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5">
            <a:extLst>
              <a:ext uri="{FF2B5EF4-FFF2-40B4-BE49-F238E27FC236}">
                <a16:creationId xmlns:a16="http://schemas.microsoft.com/office/drawing/2014/main" id="{DF62F5A6-24BA-3F43-BC23-B4AF410DFC14}"/>
              </a:ext>
            </a:extLst>
          </p:cNvPr>
          <p:cNvSpPr>
            <a:spLocks noGrp="1"/>
          </p:cNvSpPr>
          <p:nvPr>
            <p:ph type="sldNum" sz="quarter" idx="12"/>
          </p:nvPr>
        </p:nvSpPr>
        <p:spPr>
          <a:xfrm>
            <a:off x="9448800" y="0"/>
            <a:ext cx="2743200" cy="365125"/>
          </a:xfrm>
          <a:prstGeom prst="rect">
            <a:avLst/>
          </a:prstGeom>
        </p:spPr>
        <p:txBody>
          <a:bodyPr/>
          <a:lstStyle>
            <a:lvl1pPr>
              <a:defRPr sz="1800">
                <a:solidFill>
                  <a:schemeClr val="tx1"/>
                </a:solidFill>
              </a:defRPr>
            </a:lvl1pPr>
          </a:lstStyle>
          <a:p>
            <a:r>
              <a:rPr lang="en-US"/>
              <a:t>                                  </a:t>
            </a:r>
            <a:fld id="{71E3633A-B31A-8646-8F71-EA19817582CB}" type="slidenum">
              <a:rPr lang="en-US" smtClean="0"/>
              <a:pPr/>
              <a:t>‹#›</a:t>
            </a:fld>
            <a:endParaRPr lang="en-US" dirty="0"/>
          </a:p>
        </p:txBody>
      </p:sp>
    </p:spTree>
    <p:extLst>
      <p:ext uri="{BB962C8B-B14F-4D97-AF65-F5344CB8AC3E}">
        <p14:creationId xmlns:p14="http://schemas.microsoft.com/office/powerpoint/2010/main" val="3535048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57769-EF8C-A84A-9EBD-4338B075C81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7FE989-2353-154E-9B66-5EEE7705B0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5C71549-3A5E-B74D-901F-718B29F23D24}"/>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5" name="Footer Placeholder 4">
            <a:extLst>
              <a:ext uri="{FF2B5EF4-FFF2-40B4-BE49-F238E27FC236}">
                <a16:creationId xmlns:a16="http://schemas.microsoft.com/office/drawing/2014/main" id="{AAF7DD41-3F59-B64A-8E54-5453936BB2C8}"/>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BCF0264B-14B8-C744-9E78-19FED70A1887}"/>
              </a:ext>
            </a:extLst>
          </p:cNvPr>
          <p:cNvSpPr>
            <a:spLocks noGrp="1"/>
          </p:cNvSpPr>
          <p:nvPr>
            <p:ph type="sldNum" sz="quarter" idx="12"/>
          </p:nvPr>
        </p:nvSpPr>
        <p:spPr>
          <a:xfrm>
            <a:off x="8610600" y="6356350"/>
            <a:ext cx="2743200" cy="365125"/>
          </a:xfrm>
          <a:prstGeom prst="rect">
            <a:avLst/>
          </a:prstGeom>
        </p:spPr>
        <p:txBody>
          <a:bodyPr/>
          <a:lstStyle/>
          <a:p>
            <a:fld id="{71E3633A-B31A-8646-8F71-EA19817582CB}" type="slidenum">
              <a:rPr lang="en-US" smtClean="0"/>
              <a:t>‹#›</a:t>
            </a:fld>
            <a:endParaRPr lang="en-US" dirty="0"/>
          </a:p>
        </p:txBody>
      </p:sp>
    </p:spTree>
    <p:extLst>
      <p:ext uri="{BB962C8B-B14F-4D97-AF65-F5344CB8AC3E}">
        <p14:creationId xmlns:p14="http://schemas.microsoft.com/office/powerpoint/2010/main" val="225124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F6EFD-B2BE-EB44-A154-A313DDCC07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CBCA87-DAA2-2546-A157-7BD4B7EF21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58BE2A2-9B3D-3847-8F9F-5F8A5CD2A2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5831EF-35EA-CC45-9A12-A81FEC5B36FD}"/>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6" name="Footer Placeholder 5">
            <a:extLst>
              <a:ext uri="{FF2B5EF4-FFF2-40B4-BE49-F238E27FC236}">
                <a16:creationId xmlns:a16="http://schemas.microsoft.com/office/drawing/2014/main" id="{65B99BB5-97D5-DC4F-87BA-99DE316D6279}"/>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F7E4F645-CC1F-F748-8551-F45BCE79F249}"/>
              </a:ext>
            </a:extLst>
          </p:cNvPr>
          <p:cNvSpPr>
            <a:spLocks noGrp="1"/>
          </p:cNvSpPr>
          <p:nvPr>
            <p:ph type="sldNum" sz="quarter" idx="12"/>
          </p:nvPr>
        </p:nvSpPr>
        <p:spPr>
          <a:xfrm>
            <a:off x="8610600" y="6356350"/>
            <a:ext cx="2743200" cy="365125"/>
          </a:xfrm>
          <a:prstGeom prst="rect">
            <a:avLst/>
          </a:prstGeom>
        </p:spPr>
        <p:txBody>
          <a:bodyPr/>
          <a:lstStyle/>
          <a:p>
            <a:fld id="{71E3633A-B31A-8646-8F71-EA19817582CB}" type="slidenum">
              <a:rPr lang="en-US" smtClean="0"/>
              <a:t>‹#›</a:t>
            </a:fld>
            <a:endParaRPr lang="en-US" dirty="0"/>
          </a:p>
        </p:txBody>
      </p:sp>
    </p:spTree>
    <p:extLst>
      <p:ext uri="{BB962C8B-B14F-4D97-AF65-F5344CB8AC3E}">
        <p14:creationId xmlns:p14="http://schemas.microsoft.com/office/powerpoint/2010/main" val="66313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37FA1-5C22-D34F-8B2C-5DAA2D0ECC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699963-74C3-BF4E-B7EA-A2E8EA7D53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BF67FB-C018-624B-875C-B746FDB824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D671EB-9DBE-FA41-A04A-69A89C3319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08670A-B772-6741-AA9A-69DE9F918C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2877385-BE8D-2944-8501-2DC84D794868}"/>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8" name="Footer Placeholder 7">
            <a:extLst>
              <a:ext uri="{FF2B5EF4-FFF2-40B4-BE49-F238E27FC236}">
                <a16:creationId xmlns:a16="http://schemas.microsoft.com/office/drawing/2014/main" id="{AFB084D0-CD0A-BF44-8F6A-7A9061AFB4E0}"/>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9" name="Slide Number Placeholder 8">
            <a:extLst>
              <a:ext uri="{FF2B5EF4-FFF2-40B4-BE49-F238E27FC236}">
                <a16:creationId xmlns:a16="http://schemas.microsoft.com/office/drawing/2014/main" id="{4812D010-8A47-B946-B2E5-DB0A9A424D84}"/>
              </a:ext>
            </a:extLst>
          </p:cNvPr>
          <p:cNvSpPr>
            <a:spLocks noGrp="1"/>
          </p:cNvSpPr>
          <p:nvPr>
            <p:ph type="sldNum" sz="quarter" idx="12"/>
          </p:nvPr>
        </p:nvSpPr>
        <p:spPr>
          <a:xfrm>
            <a:off x="8610600" y="6356350"/>
            <a:ext cx="2743200" cy="365125"/>
          </a:xfrm>
          <a:prstGeom prst="rect">
            <a:avLst/>
          </a:prstGeom>
        </p:spPr>
        <p:txBody>
          <a:bodyPr/>
          <a:lstStyle/>
          <a:p>
            <a:fld id="{71E3633A-B31A-8646-8F71-EA19817582CB}" type="slidenum">
              <a:rPr lang="en-US" smtClean="0"/>
              <a:t>‹#›</a:t>
            </a:fld>
            <a:endParaRPr lang="en-US" dirty="0"/>
          </a:p>
        </p:txBody>
      </p:sp>
    </p:spTree>
    <p:extLst>
      <p:ext uri="{BB962C8B-B14F-4D97-AF65-F5344CB8AC3E}">
        <p14:creationId xmlns:p14="http://schemas.microsoft.com/office/powerpoint/2010/main" val="21980189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92C47-88E9-CA4D-A2F3-0FB9DAD3B32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8CF500-5381-7240-BD25-3516347E6206}"/>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4" name="Footer Placeholder 3">
            <a:extLst>
              <a:ext uri="{FF2B5EF4-FFF2-40B4-BE49-F238E27FC236}">
                <a16:creationId xmlns:a16="http://schemas.microsoft.com/office/drawing/2014/main" id="{9F451434-21DB-7D43-ACB0-4B9FE943B307}"/>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22C2DAB2-963F-9843-AB09-E6C3B9F23186}"/>
              </a:ext>
            </a:extLst>
          </p:cNvPr>
          <p:cNvSpPr>
            <a:spLocks noGrp="1"/>
          </p:cNvSpPr>
          <p:nvPr>
            <p:ph type="sldNum" sz="quarter" idx="12"/>
          </p:nvPr>
        </p:nvSpPr>
        <p:spPr>
          <a:xfrm>
            <a:off x="8610600" y="6356350"/>
            <a:ext cx="2743200" cy="365125"/>
          </a:xfrm>
          <a:prstGeom prst="rect">
            <a:avLst/>
          </a:prstGeom>
        </p:spPr>
        <p:txBody>
          <a:bodyPr/>
          <a:lstStyle/>
          <a:p>
            <a:fld id="{71E3633A-B31A-8646-8F71-EA19817582CB}" type="slidenum">
              <a:rPr lang="en-US" smtClean="0"/>
              <a:t>‹#›</a:t>
            </a:fld>
            <a:endParaRPr lang="en-US" dirty="0"/>
          </a:p>
        </p:txBody>
      </p:sp>
    </p:spTree>
    <p:extLst>
      <p:ext uri="{BB962C8B-B14F-4D97-AF65-F5344CB8AC3E}">
        <p14:creationId xmlns:p14="http://schemas.microsoft.com/office/powerpoint/2010/main" val="4174114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E8C149-3BB6-3649-AC61-1D5EAE150FC1}"/>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3" name="Footer Placeholder 2">
            <a:extLst>
              <a:ext uri="{FF2B5EF4-FFF2-40B4-BE49-F238E27FC236}">
                <a16:creationId xmlns:a16="http://schemas.microsoft.com/office/drawing/2014/main" id="{6A77EC45-3620-E943-9D7C-4998A912623C}"/>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4" name="Slide Number Placeholder 3">
            <a:extLst>
              <a:ext uri="{FF2B5EF4-FFF2-40B4-BE49-F238E27FC236}">
                <a16:creationId xmlns:a16="http://schemas.microsoft.com/office/drawing/2014/main" id="{390BC93E-346E-694C-AF84-8DF67B57F872}"/>
              </a:ext>
            </a:extLst>
          </p:cNvPr>
          <p:cNvSpPr>
            <a:spLocks noGrp="1"/>
          </p:cNvSpPr>
          <p:nvPr>
            <p:ph type="sldNum" sz="quarter" idx="12"/>
          </p:nvPr>
        </p:nvSpPr>
        <p:spPr>
          <a:xfrm>
            <a:off x="8610600" y="6356350"/>
            <a:ext cx="2743200" cy="365125"/>
          </a:xfrm>
          <a:prstGeom prst="rect">
            <a:avLst/>
          </a:prstGeom>
        </p:spPr>
        <p:txBody>
          <a:bodyPr/>
          <a:lstStyle/>
          <a:p>
            <a:fld id="{71E3633A-B31A-8646-8F71-EA19817582CB}" type="slidenum">
              <a:rPr lang="en-US" smtClean="0"/>
              <a:t>‹#›</a:t>
            </a:fld>
            <a:endParaRPr lang="en-US" dirty="0"/>
          </a:p>
        </p:txBody>
      </p:sp>
    </p:spTree>
    <p:extLst>
      <p:ext uri="{BB962C8B-B14F-4D97-AF65-F5344CB8AC3E}">
        <p14:creationId xmlns:p14="http://schemas.microsoft.com/office/powerpoint/2010/main" val="2890425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FACB4-C877-9D4A-BB78-BB2A56C06E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7BA3E8-66D6-6246-ABF0-3C7B2F4C6C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1992D39-661E-F948-BFA7-414CAB028E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8D2689-7EE4-E041-AC95-7205194A44F9}"/>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6" name="Footer Placeholder 5">
            <a:extLst>
              <a:ext uri="{FF2B5EF4-FFF2-40B4-BE49-F238E27FC236}">
                <a16:creationId xmlns:a16="http://schemas.microsoft.com/office/drawing/2014/main" id="{76753A36-660B-7449-949E-081703519CA2}"/>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A3E16F46-16F2-D44C-8BA7-5CDCDE50175B}"/>
              </a:ext>
            </a:extLst>
          </p:cNvPr>
          <p:cNvSpPr>
            <a:spLocks noGrp="1"/>
          </p:cNvSpPr>
          <p:nvPr>
            <p:ph type="sldNum" sz="quarter" idx="12"/>
          </p:nvPr>
        </p:nvSpPr>
        <p:spPr>
          <a:xfrm>
            <a:off x="8610600" y="6356350"/>
            <a:ext cx="2743200" cy="365125"/>
          </a:xfrm>
          <a:prstGeom prst="rect">
            <a:avLst/>
          </a:prstGeom>
        </p:spPr>
        <p:txBody>
          <a:bodyPr/>
          <a:lstStyle/>
          <a:p>
            <a:fld id="{71E3633A-B31A-8646-8F71-EA19817582CB}" type="slidenum">
              <a:rPr lang="en-US" smtClean="0"/>
              <a:t>‹#›</a:t>
            </a:fld>
            <a:endParaRPr lang="en-US" dirty="0"/>
          </a:p>
        </p:txBody>
      </p:sp>
    </p:spTree>
    <p:extLst>
      <p:ext uri="{BB962C8B-B14F-4D97-AF65-F5344CB8AC3E}">
        <p14:creationId xmlns:p14="http://schemas.microsoft.com/office/powerpoint/2010/main" val="3002629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DDC6E-5CA5-7D43-8C06-157630D9A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D63D65-2881-F944-942F-FD540B01DB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C143DD29-5505-8B48-A44C-07EAD39505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A4DFF5-C109-FE48-931E-39C567B2B43D}"/>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6" name="Footer Placeholder 5">
            <a:extLst>
              <a:ext uri="{FF2B5EF4-FFF2-40B4-BE49-F238E27FC236}">
                <a16:creationId xmlns:a16="http://schemas.microsoft.com/office/drawing/2014/main" id="{51B907A1-6AF5-A64E-AF1B-429B4821DE89}"/>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DC08CB9B-2B0E-2743-B629-EBF2946DFFC5}"/>
              </a:ext>
            </a:extLst>
          </p:cNvPr>
          <p:cNvSpPr>
            <a:spLocks noGrp="1"/>
          </p:cNvSpPr>
          <p:nvPr>
            <p:ph type="sldNum" sz="quarter" idx="12"/>
          </p:nvPr>
        </p:nvSpPr>
        <p:spPr>
          <a:xfrm>
            <a:off x="8610600" y="6356350"/>
            <a:ext cx="2743200" cy="365125"/>
          </a:xfrm>
          <a:prstGeom prst="rect">
            <a:avLst/>
          </a:prstGeom>
        </p:spPr>
        <p:txBody>
          <a:bodyPr/>
          <a:lstStyle/>
          <a:p>
            <a:fld id="{71E3633A-B31A-8646-8F71-EA19817582CB}" type="slidenum">
              <a:rPr lang="en-US" smtClean="0"/>
              <a:t>‹#›</a:t>
            </a:fld>
            <a:endParaRPr lang="en-US" dirty="0"/>
          </a:p>
        </p:txBody>
      </p:sp>
    </p:spTree>
    <p:extLst>
      <p:ext uri="{BB962C8B-B14F-4D97-AF65-F5344CB8AC3E}">
        <p14:creationId xmlns:p14="http://schemas.microsoft.com/office/powerpoint/2010/main" val="3442251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7CC46A-30A9-8E40-A418-A72EC642D0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047173-974D-AF4F-888A-579E6F0A65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a:extLst>
              <a:ext uri="{FF2B5EF4-FFF2-40B4-BE49-F238E27FC236}">
                <a16:creationId xmlns:a16="http://schemas.microsoft.com/office/drawing/2014/main" id="{7CA5BA1C-C7D2-A048-B925-44783B23C8AF}"/>
              </a:ext>
            </a:extLst>
          </p:cNvPr>
          <p:cNvSpPr>
            <a:spLocks noGrp="1"/>
          </p:cNvSpPr>
          <p:nvPr>
            <p:ph type="sldNum" sz="quarter" idx="4"/>
          </p:nvPr>
        </p:nvSpPr>
        <p:spPr>
          <a:xfrm>
            <a:off x="9448800" y="0"/>
            <a:ext cx="2743200" cy="365125"/>
          </a:xfrm>
          <a:prstGeom prst="rect">
            <a:avLst/>
          </a:prstGeom>
        </p:spPr>
        <p:txBody>
          <a:bodyPr/>
          <a:lstStyle>
            <a:lvl1pPr>
              <a:defRPr sz="1800">
                <a:solidFill>
                  <a:schemeClr val="tx1"/>
                </a:solidFill>
              </a:defRPr>
            </a:lvl1pPr>
          </a:lstStyle>
          <a:p>
            <a:r>
              <a:rPr lang="en-US"/>
              <a:t>                                  </a:t>
            </a:r>
            <a:fld id="{71E3633A-B31A-8646-8F71-EA19817582CB}" type="slidenum">
              <a:rPr lang="en-US" smtClean="0"/>
              <a:pPr/>
              <a:t>‹#›</a:t>
            </a:fld>
            <a:endParaRPr lang="en-US" dirty="0"/>
          </a:p>
        </p:txBody>
      </p:sp>
    </p:spTree>
    <p:extLst>
      <p:ext uri="{BB962C8B-B14F-4D97-AF65-F5344CB8AC3E}">
        <p14:creationId xmlns:p14="http://schemas.microsoft.com/office/powerpoint/2010/main" val="25924094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fce-lter.fiu.edu/data/core/metadata/?packageid=knb-lter-fce.1210.5"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gkamener/2024_spring_workshop_organizing_and_visualizing_data_in_r"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doi.org/10.1111/jeb.14230"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github.com/emchristensen/JRN_grass_climate_correlation"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hyperlink" Target="https://doi.org/10.1111/jeb.14230" TargetMode="External"/><Relationship Id="rId2" Type="http://schemas.openxmlformats.org/officeDocument/2006/relationships/hyperlink" Target="https://doi.org/10.5281/zenodo.7787243" TargetMode="External"/><Relationship Id="rId1" Type="http://schemas.openxmlformats.org/officeDocument/2006/relationships/slideLayout" Target="../slideLayouts/slideLayout2.xml"/><Relationship Id="rId4" Type="http://schemas.openxmlformats.org/officeDocument/2006/relationships/hyperlink" Target="https://doi.org/10.5281/zenodo.7892261" TargetMode="External"/></Relationships>
</file>

<file path=ppt/slides/_rels/slide66.xml.rels><?xml version="1.0" encoding="UTF-8" standalone="yes"?>
<Relationships xmlns="http://schemas.openxmlformats.org/package/2006/relationships"><Relationship Id="rId3" Type="http://schemas.openxmlformats.org/officeDocument/2006/relationships/hyperlink" Target="https://rstudio.github.io/cheatsheets/" TargetMode="External"/><Relationship Id="rId2" Type="http://schemas.openxmlformats.org/officeDocument/2006/relationships/hyperlink" Target="https://datacarpentry.org/R-ecology-lesson/" TargetMode="External"/><Relationship Id="rId1" Type="http://schemas.openxmlformats.org/officeDocument/2006/relationships/slideLayout" Target="../slideLayouts/slideLayout2.xml"/><Relationship Id="rId6" Type="http://schemas.openxmlformats.org/officeDocument/2006/relationships/hyperlink" Target="https://rstudio.github.io/renv/articles/renv.html" TargetMode="External"/><Relationship Id="rId5" Type="http://schemas.openxmlformats.org/officeDocument/2006/relationships/hyperlink" Target="https://ropensci.org/blog/2021/11/16/how-to-cite-r-and-r-packages/" TargetMode="External"/><Relationship Id="rId4" Type="http://schemas.openxmlformats.org/officeDocument/2006/relationships/hyperlink" Target="https://support.posit.co/hc/en-us/articles/200484568-Code-Folding-and-Sections-in-the-RStudio-IDE"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C7D3B960-A3D2-9347-A009-A5ACBC58FB07}"/>
              </a:ext>
            </a:extLst>
          </p:cNvPr>
          <p:cNvSpPr txBox="1"/>
          <p:nvPr/>
        </p:nvSpPr>
        <p:spPr>
          <a:xfrm>
            <a:off x="595665" y="-49363"/>
            <a:ext cx="130035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white"/>
                </a:solidFill>
                <a:effectLst/>
                <a:uLnTx/>
                <a:uFillTx/>
                <a:latin typeface="Arial" panose="020B0604020202020204"/>
                <a:ea typeface="+mn-ea"/>
                <a:cs typeface="+mn-cs"/>
              </a:rPr>
              <a:t>Question 1</a:t>
            </a:r>
          </a:p>
        </p:txBody>
      </p:sp>
      <p:sp>
        <p:nvSpPr>
          <p:cNvPr id="30" name="TextBox 29">
            <a:extLst>
              <a:ext uri="{FF2B5EF4-FFF2-40B4-BE49-F238E27FC236}">
                <a16:creationId xmlns:a16="http://schemas.microsoft.com/office/drawing/2014/main" id="{FE6D32B0-768C-D64E-89A0-0C4C46C0697F}"/>
              </a:ext>
            </a:extLst>
          </p:cNvPr>
          <p:cNvSpPr txBox="1"/>
          <p:nvPr/>
        </p:nvSpPr>
        <p:spPr>
          <a:xfrm>
            <a:off x="1536016" y="2105561"/>
            <a:ext cx="9001463" cy="1323439"/>
          </a:xfrm>
          <a:prstGeom prst="rect">
            <a:avLst/>
          </a:prstGeom>
          <a:noFill/>
        </p:spPr>
        <p:txBody>
          <a:bodyPr wrap="square" rtlCol="0">
            <a:spAutoFit/>
          </a:bodyPr>
          <a:lstStyle/>
          <a:p>
            <a:pPr marL="0" marR="0" lvl="0" indent="0" algn="ctr" defTabSz="914400" rtl="0" eaLnBrk="1" fontAlgn="base"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Arial" panose="020B0604020202020204"/>
                <a:ea typeface="+mn-ea"/>
                <a:cs typeface="+mn-cs"/>
              </a:rPr>
              <a:t>Organizing and Visualizing Data in R</a:t>
            </a:r>
          </a:p>
          <a:p>
            <a:pPr marL="0" marR="0" lvl="0" indent="0" algn="ctr" defTabSz="914400" rtl="0" eaLnBrk="1" fontAlgn="base"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Arial" panose="020B0604020202020204"/>
                <a:ea typeface="+mn-ea"/>
                <a:cs typeface="+mn-cs"/>
              </a:rPr>
              <a:t>Workshop</a:t>
            </a:r>
          </a:p>
        </p:txBody>
      </p:sp>
      <p:sp>
        <p:nvSpPr>
          <p:cNvPr id="5" name="Rectangle 4">
            <a:extLst>
              <a:ext uri="{FF2B5EF4-FFF2-40B4-BE49-F238E27FC236}">
                <a16:creationId xmlns:a16="http://schemas.microsoft.com/office/drawing/2014/main" id="{26B57F0B-9D87-5C49-A185-A7E68F715B89}"/>
              </a:ext>
            </a:extLst>
          </p:cNvPr>
          <p:cNvSpPr/>
          <p:nvPr/>
        </p:nvSpPr>
        <p:spPr>
          <a:xfrm>
            <a:off x="13628" y="6185303"/>
            <a:ext cx="12192000" cy="66693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6" name="Rounded Rectangle 5">
            <a:extLst>
              <a:ext uri="{FF2B5EF4-FFF2-40B4-BE49-F238E27FC236}">
                <a16:creationId xmlns:a16="http://schemas.microsoft.com/office/drawing/2014/main" id="{D0759339-04EA-A143-9F65-C438E0A39702}"/>
              </a:ext>
            </a:extLst>
          </p:cNvPr>
          <p:cNvSpPr/>
          <p:nvPr/>
        </p:nvSpPr>
        <p:spPr>
          <a:xfrm>
            <a:off x="607019" y="6265465"/>
            <a:ext cx="6527342" cy="530352"/>
          </a:xfrm>
          <a:prstGeom prst="roundRect">
            <a:avLst/>
          </a:prstGeom>
          <a:solidFill>
            <a:srgbClr val="101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rPr>
              <a:t>2024 Florida Coastal Everglades Information Management</a:t>
            </a:r>
          </a:p>
        </p:txBody>
      </p:sp>
      <p:pic>
        <p:nvPicPr>
          <p:cNvPr id="7" name="Picture 6" descr="Logo&#10;&#10;Description automatically generated">
            <a:extLst>
              <a:ext uri="{FF2B5EF4-FFF2-40B4-BE49-F238E27FC236}">
                <a16:creationId xmlns:a16="http://schemas.microsoft.com/office/drawing/2014/main" id="{5000134A-5AD4-364C-9787-76506BA5629A}"/>
              </a:ext>
            </a:extLst>
          </p:cNvPr>
          <p:cNvPicPr>
            <a:picLocks noChangeAspect="1"/>
          </p:cNvPicPr>
          <p:nvPr/>
        </p:nvPicPr>
        <p:blipFill rotWithShape="1">
          <a:blip r:embed="rId3"/>
          <a:srcRect l="68" r="662"/>
          <a:stretch/>
        </p:blipFill>
        <p:spPr>
          <a:xfrm>
            <a:off x="13628" y="6206569"/>
            <a:ext cx="800922" cy="630099"/>
          </a:xfrm>
          <a:prstGeom prst="rect">
            <a:avLst/>
          </a:prstGeom>
        </p:spPr>
      </p:pic>
      <p:pic>
        <p:nvPicPr>
          <p:cNvPr id="8" name="Picture 4" descr="LTER Network logo">
            <a:extLst>
              <a:ext uri="{FF2B5EF4-FFF2-40B4-BE49-F238E27FC236}">
                <a16:creationId xmlns:a16="http://schemas.microsoft.com/office/drawing/2014/main" id="{89A482D0-070C-1643-8165-BBAB83DEF4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89275" y="6206569"/>
            <a:ext cx="760222" cy="616766"/>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D749800C-71DE-FA47-AF01-0F612016CDE0}"/>
              </a:ext>
            </a:extLst>
          </p:cNvPr>
          <p:cNvSpPr/>
          <p:nvPr/>
        </p:nvSpPr>
        <p:spPr>
          <a:xfrm>
            <a:off x="7216657" y="6245628"/>
            <a:ext cx="3893303" cy="5943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small" spc="0" normalizeH="0" baseline="0" noProof="0" dirty="0">
                <a:ln>
                  <a:noFill/>
                </a:ln>
                <a:solidFill>
                  <a:prstClr val="white"/>
                </a:solidFill>
                <a:effectLst/>
                <a:uLnTx/>
                <a:uFillTx/>
                <a:latin typeface="Arial" panose="020B0604020202020204"/>
                <a:ea typeface="+mn-ea"/>
                <a:cs typeface="+mn-cs"/>
              </a:rPr>
              <a:t>Information Management</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1500" i="1" dirty="0">
                <a:solidFill>
                  <a:prstClr val="white"/>
                </a:solidFill>
                <a:latin typeface="Arial" panose="020B0604020202020204"/>
              </a:rPr>
              <a:t>Mar</a:t>
            </a:r>
            <a:r>
              <a:rPr kumimoji="0" lang="en-US" sz="1500" b="0" i="1" u="none" strike="noStrike" kern="1200" cap="none" spc="0" normalizeH="0" baseline="0" noProof="0" dirty="0">
                <a:ln>
                  <a:noFill/>
                </a:ln>
                <a:solidFill>
                  <a:prstClr val="white"/>
                </a:solidFill>
                <a:effectLst/>
                <a:uLnTx/>
                <a:uFillTx/>
                <a:latin typeface="Arial" panose="020B0604020202020204"/>
                <a:ea typeface="+mn-ea"/>
                <a:cs typeface="+mn-cs"/>
              </a:rPr>
              <a:t> </a:t>
            </a:r>
            <a:r>
              <a:rPr lang="en-US" sz="1500" i="1" dirty="0">
                <a:solidFill>
                  <a:prstClr val="white"/>
                </a:solidFill>
                <a:latin typeface="Arial" panose="020B0604020202020204"/>
              </a:rPr>
              <a:t>14</a:t>
            </a:r>
            <a:r>
              <a:rPr kumimoji="0" lang="en-US" sz="1500" b="0" i="1" u="none" strike="noStrike" kern="1200" cap="none" spc="0" normalizeH="0" baseline="0" noProof="0" dirty="0">
                <a:ln>
                  <a:noFill/>
                </a:ln>
                <a:solidFill>
                  <a:prstClr val="white"/>
                </a:solidFill>
                <a:effectLst/>
                <a:uLnTx/>
                <a:uFillTx/>
                <a:latin typeface="Arial" panose="020B0604020202020204"/>
                <a:ea typeface="+mn-ea"/>
                <a:cs typeface="+mn-cs"/>
              </a:rPr>
              <a:t>, 2024</a:t>
            </a:r>
          </a:p>
        </p:txBody>
      </p:sp>
      <p:sp>
        <p:nvSpPr>
          <p:cNvPr id="3" name="Subtitle 2">
            <a:extLst>
              <a:ext uri="{FF2B5EF4-FFF2-40B4-BE49-F238E27FC236}">
                <a16:creationId xmlns:a16="http://schemas.microsoft.com/office/drawing/2014/main" id="{FF54E1A8-57A1-E7F6-1274-7D49AAB2041E}"/>
              </a:ext>
            </a:extLst>
          </p:cNvPr>
          <p:cNvSpPr>
            <a:spLocks noGrp="1"/>
          </p:cNvSpPr>
          <p:nvPr>
            <p:ph type="subTitle" idx="1"/>
          </p:nvPr>
        </p:nvSpPr>
        <p:spPr>
          <a:xfrm>
            <a:off x="1595269" y="3992737"/>
            <a:ext cx="9001462" cy="953337"/>
          </a:xfrm>
        </p:spPr>
        <p:txBody>
          <a:bodyPr>
            <a:normAutofit/>
          </a:bodyPr>
          <a:lstStyle/>
          <a:p>
            <a:r>
              <a:rPr lang="en-US" dirty="0">
                <a:latin typeface="Gill Sans MT" panose="020B0502020104020203" pitchFamily="34" charset="0"/>
              </a:rPr>
              <a:t>By Gabriel Kamener</a:t>
            </a:r>
            <a:br>
              <a:rPr lang="en-US" dirty="0">
                <a:latin typeface="Gill Sans MT" panose="020B0502020104020203" pitchFamily="34" charset="0"/>
              </a:rPr>
            </a:br>
            <a:r>
              <a:rPr lang="en-US" dirty="0">
                <a:latin typeface="Gill Sans MT" panose="020B0502020104020203" pitchFamily="34" charset="0"/>
              </a:rPr>
              <a:t>FCE Information Manager,  Florida International University</a:t>
            </a:r>
          </a:p>
          <a:p>
            <a:endParaRPr lang="en-US" dirty="0"/>
          </a:p>
        </p:txBody>
      </p:sp>
    </p:spTree>
    <p:extLst>
      <p:ext uri="{BB962C8B-B14F-4D97-AF65-F5344CB8AC3E}">
        <p14:creationId xmlns:p14="http://schemas.microsoft.com/office/powerpoint/2010/main" val="7476984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63AD9-9C53-A517-5AEA-CF2BE96213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824C79-4C7B-F0C1-DFB2-F70D5FF86C83}"/>
              </a:ext>
            </a:extLst>
          </p:cNvPr>
          <p:cNvSpPr>
            <a:spLocks noGrp="1"/>
          </p:cNvSpPr>
          <p:nvPr>
            <p:ph type="title"/>
          </p:nvPr>
        </p:nvSpPr>
        <p:spPr/>
        <p:txBody>
          <a:bodyPr/>
          <a:lstStyle/>
          <a:p>
            <a:pPr algn="ctr"/>
            <a:r>
              <a:rPr lang="en-US" dirty="0"/>
              <a:t>Setup an RStudio Project</a:t>
            </a:r>
          </a:p>
        </p:txBody>
      </p:sp>
      <p:sp>
        <p:nvSpPr>
          <p:cNvPr id="3" name="Content Placeholder 2">
            <a:extLst>
              <a:ext uri="{FF2B5EF4-FFF2-40B4-BE49-F238E27FC236}">
                <a16:creationId xmlns:a16="http://schemas.microsoft.com/office/drawing/2014/main" id="{4F55E291-7EA4-4AEC-03E2-56AB5D389AAD}"/>
              </a:ext>
            </a:extLst>
          </p:cNvPr>
          <p:cNvSpPr>
            <a:spLocks noGrp="1"/>
          </p:cNvSpPr>
          <p:nvPr>
            <p:ph idx="1"/>
          </p:nvPr>
        </p:nvSpPr>
        <p:spPr/>
        <p:txBody>
          <a:bodyPr>
            <a:normAutofit fontScale="92500" lnSpcReduction="10000"/>
          </a:bodyPr>
          <a:lstStyle/>
          <a:p>
            <a:pPr marL="514350" indent="-514350">
              <a:buFont typeface="+mj-lt"/>
              <a:buAutoNum type="arabicPeriod"/>
            </a:pPr>
            <a:r>
              <a:rPr lang="en-US" dirty="0"/>
              <a:t>Start RStudio.</a:t>
            </a:r>
          </a:p>
          <a:p>
            <a:pPr marL="514350" indent="-514350">
              <a:buFont typeface="+mj-lt"/>
              <a:buAutoNum type="arabicPeriod"/>
            </a:pPr>
            <a:r>
              <a:rPr lang="en-US" dirty="0"/>
              <a:t>Under the File menu, click on New Project. Choose New Directory, then New Project.</a:t>
            </a:r>
          </a:p>
          <a:p>
            <a:pPr marL="514350" indent="-514350">
              <a:buFont typeface="+mj-lt"/>
              <a:buAutoNum type="arabicPeriod"/>
            </a:pPr>
            <a:r>
              <a:rPr lang="en-US" dirty="0"/>
              <a:t>Enter a name for this new folder (or “directory”), and choose a convenient location for it. This will be your working directory for the rest of the day (e.g., ~/</a:t>
            </a:r>
            <a:r>
              <a:rPr lang="en-US" dirty="0" err="1"/>
              <a:t>fce_data_workshop</a:t>
            </a:r>
            <a:r>
              <a:rPr lang="en-US" dirty="0"/>
              <a:t>).</a:t>
            </a:r>
          </a:p>
          <a:p>
            <a:pPr marL="514350" indent="-514350">
              <a:buFont typeface="+mj-lt"/>
              <a:buAutoNum type="arabicPeriod"/>
            </a:pPr>
            <a:r>
              <a:rPr lang="en-US" dirty="0"/>
              <a:t>Click on Create Project.</a:t>
            </a:r>
          </a:p>
          <a:p>
            <a:pPr marL="514350" indent="-514350">
              <a:buFont typeface="+mj-lt"/>
              <a:buAutoNum type="arabicPeriod"/>
            </a:pPr>
            <a:r>
              <a:rPr lang="en-US" dirty="0"/>
              <a:t>Create folders for data (with “raw”, “intermediate”, and “final” subfolders), r scripts, and figures in your working directory.</a:t>
            </a:r>
          </a:p>
          <a:p>
            <a:pPr marL="514350" indent="-514350">
              <a:buFont typeface="+mj-lt"/>
              <a:buAutoNum type="arabicPeriod"/>
            </a:pPr>
            <a:r>
              <a:rPr lang="en-US" dirty="0"/>
              <a:t>Download code handout + data files and place into folders.</a:t>
            </a:r>
          </a:p>
          <a:p>
            <a:pPr marL="514350" indent="-514350">
              <a:buFont typeface="+mj-lt"/>
              <a:buAutoNum type="arabicPeriod"/>
            </a:pPr>
            <a:r>
              <a:rPr lang="en-US" dirty="0"/>
              <a:t>(Optional) Set Preferences to ‘Never’ save workspace in RStudio.</a:t>
            </a:r>
          </a:p>
        </p:txBody>
      </p:sp>
      <p:sp>
        <p:nvSpPr>
          <p:cNvPr id="4" name="Slide Number Placeholder 3">
            <a:extLst>
              <a:ext uri="{FF2B5EF4-FFF2-40B4-BE49-F238E27FC236}">
                <a16:creationId xmlns:a16="http://schemas.microsoft.com/office/drawing/2014/main" id="{62864431-5741-3135-4D9D-159C390157A1}"/>
              </a:ext>
            </a:extLst>
          </p:cNvPr>
          <p:cNvSpPr>
            <a:spLocks noGrp="1"/>
          </p:cNvSpPr>
          <p:nvPr>
            <p:ph type="sldNum" sz="quarter" idx="12"/>
          </p:nvPr>
        </p:nvSpPr>
        <p:spPr/>
        <p:txBody>
          <a:bodyPr/>
          <a:lstStyle/>
          <a:p>
            <a:r>
              <a:rPr lang="en-US"/>
              <a:t>                                  </a:t>
            </a:r>
            <a:fld id="{71E3633A-B31A-8646-8F71-EA19817582CB}" type="slidenum">
              <a:rPr lang="en-US" smtClean="0"/>
              <a:pPr/>
              <a:t>10</a:t>
            </a:fld>
            <a:endParaRPr lang="en-US" dirty="0"/>
          </a:p>
        </p:txBody>
      </p:sp>
    </p:spTree>
    <p:extLst>
      <p:ext uri="{BB962C8B-B14F-4D97-AF65-F5344CB8AC3E}">
        <p14:creationId xmlns:p14="http://schemas.microsoft.com/office/powerpoint/2010/main" val="316852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4F5E6-91A3-5404-C577-5155A1847A71}"/>
              </a:ext>
            </a:extLst>
          </p:cNvPr>
          <p:cNvSpPr>
            <a:spLocks noGrp="1"/>
          </p:cNvSpPr>
          <p:nvPr>
            <p:ph type="title"/>
          </p:nvPr>
        </p:nvSpPr>
        <p:spPr/>
        <p:txBody>
          <a:bodyPr/>
          <a:lstStyle/>
          <a:p>
            <a:pPr algn="ctr"/>
            <a:r>
              <a:rPr lang="en-US" dirty="0"/>
              <a:t>Organizing your working directory</a:t>
            </a:r>
          </a:p>
        </p:txBody>
      </p:sp>
      <p:pic>
        <p:nvPicPr>
          <p:cNvPr id="4" name="Picture 3" descr="An RStudio project directory structure showing the Rproj file and the  folders for data, R scripts, and figures.">
            <a:extLst>
              <a:ext uri="{FF2B5EF4-FFF2-40B4-BE49-F238E27FC236}">
                <a16:creationId xmlns:a16="http://schemas.microsoft.com/office/drawing/2014/main" id="{B8C2B1A5-B0D9-A45D-7E93-F6EFC62AEFC3}"/>
              </a:ext>
            </a:extLst>
          </p:cNvPr>
          <p:cNvPicPr>
            <a:picLocks noChangeAspect="1"/>
          </p:cNvPicPr>
          <p:nvPr/>
        </p:nvPicPr>
        <p:blipFill rotWithShape="1">
          <a:blip r:embed="rId2"/>
          <a:srcRect t="1528"/>
          <a:stretch/>
        </p:blipFill>
        <p:spPr>
          <a:xfrm>
            <a:off x="2044544" y="2304661"/>
            <a:ext cx="6911053" cy="2776948"/>
          </a:xfrm>
          <a:prstGeom prst="rect">
            <a:avLst/>
          </a:prstGeom>
          <a:ln>
            <a:solidFill>
              <a:schemeClr val="tx1"/>
            </a:solidFill>
          </a:ln>
        </p:spPr>
      </p:pic>
      <p:sp>
        <p:nvSpPr>
          <p:cNvPr id="3" name="Slide Number Placeholder 2">
            <a:extLst>
              <a:ext uri="{FF2B5EF4-FFF2-40B4-BE49-F238E27FC236}">
                <a16:creationId xmlns:a16="http://schemas.microsoft.com/office/drawing/2014/main" id="{065DA75D-CA83-1BCA-1B8C-15A3F64BB3B1}"/>
              </a:ext>
            </a:extLst>
          </p:cNvPr>
          <p:cNvSpPr>
            <a:spLocks noGrp="1"/>
          </p:cNvSpPr>
          <p:nvPr>
            <p:ph type="sldNum" sz="quarter" idx="12"/>
          </p:nvPr>
        </p:nvSpPr>
        <p:spPr/>
        <p:txBody>
          <a:bodyPr/>
          <a:lstStyle/>
          <a:p>
            <a:r>
              <a:rPr lang="en-US"/>
              <a:t>                                  </a:t>
            </a:r>
            <a:fld id="{71E3633A-B31A-8646-8F71-EA19817582CB}" type="slidenum">
              <a:rPr lang="en-US" smtClean="0"/>
              <a:pPr/>
              <a:t>11</a:t>
            </a:fld>
            <a:endParaRPr lang="en-US" dirty="0"/>
          </a:p>
        </p:txBody>
      </p:sp>
    </p:spTree>
    <p:extLst>
      <p:ext uri="{BB962C8B-B14F-4D97-AF65-F5344CB8AC3E}">
        <p14:creationId xmlns:p14="http://schemas.microsoft.com/office/powerpoint/2010/main" val="1478491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4C424-4E52-2F4C-E944-5AF131823AC0}"/>
              </a:ext>
            </a:extLst>
          </p:cNvPr>
          <p:cNvSpPr>
            <a:spLocks noGrp="1"/>
          </p:cNvSpPr>
          <p:nvPr>
            <p:ph type="title"/>
          </p:nvPr>
        </p:nvSpPr>
        <p:spPr/>
        <p:txBody>
          <a:bodyPr/>
          <a:lstStyle/>
          <a:p>
            <a:pPr algn="ctr"/>
            <a:r>
              <a:rPr lang="en-US" dirty="0"/>
              <a:t>Organizing your working directory</a:t>
            </a:r>
          </a:p>
        </p:txBody>
      </p:sp>
      <p:pic>
        <p:nvPicPr>
          <p:cNvPr id="15" name="Picture 14" descr="Subfolders within the data folder, which include final, intermediate, and raw to organize the data.">
            <a:extLst>
              <a:ext uri="{FF2B5EF4-FFF2-40B4-BE49-F238E27FC236}">
                <a16:creationId xmlns:a16="http://schemas.microsoft.com/office/drawing/2014/main" id="{CC79FD0D-D20D-B36D-2F77-8E515DAEB56C}"/>
              </a:ext>
            </a:extLst>
          </p:cNvPr>
          <p:cNvPicPr>
            <a:picLocks noChangeAspect="1"/>
          </p:cNvPicPr>
          <p:nvPr/>
        </p:nvPicPr>
        <p:blipFill>
          <a:blip r:embed="rId2"/>
          <a:stretch>
            <a:fillRect/>
          </a:stretch>
        </p:blipFill>
        <p:spPr>
          <a:xfrm>
            <a:off x="6570874" y="4245928"/>
            <a:ext cx="4553585" cy="1867161"/>
          </a:xfrm>
          <a:prstGeom prst="rect">
            <a:avLst/>
          </a:prstGeom>
          <a:ln>
            <a:solidFill>
              <a:schemeClr val="tx1"/>
            </a:solidFill>
          </a:ln>
        </p:spPr>
      </p:pic>
      <p:pic>
        <p:nvPicPr>
          <p:cNvPr id="3" name="Picture 2" descr="An RStudio project directory structure showing the Rproj file and the  folders for data, R scripts, and figures.">
            <a:extLst>
              <a:ext uri="{FF2B5EF4-FFF2-40B4-BE49-F238E27FC236}">
                <a16:creationId xmlns:a16="http://schemas.microsoft.com/office/drawing/2014/main" id="{E8BB1E0D-74F3-2938-AB4C-649A7ADF5F7F}"/>
              </a:ext>
            </a:extLst>
          </p:cNvPr>
          <p:cNvPicPr>
            <a:picLocks noChangeAspect="1"/>
          </p:cNvPicPr>
          <p:nvPr/>
        </p:nvPicPr>
        <p:blipFill rotWithShape="1">
          <a:blip r:embed="rId3"/>
          <a:srcRect t="1528"/>
          <a:stretch/>
        </p:blipFill>
        <p:spPr>
          <a:xfrm>
            <a:off x="749144" y="1920412"/>
            <a:ext cx="5215845" cy="2095792"/>
          </a:xfrm>
          <a:prstGeom prst="rect">
            <a:avLst/>
          </a:prstGeom>
          <a:ln>
            <a:solidFill>
              <a:schemeClr val="tx1"/>
            </a:solidFill>
          </a:ln>
        </p:spPr>
      </p:pic>
      <p:cxnSp>
        <p:nvCxnSpPr>
          <p:cNvPr id="7" name="Straight Arrow Connector 6" descr="An arrow pointing from the data folder in the RStudio project to an image of subfolders, which include final, intermediate, and raw folders to organize the data.">
            <a:extLst>
              <a:ext uri="{FF2B5EF4-FFF2-40B4-BE49-F238E27FC236}">
                <a16:creationId xmlns:a16="http://schemas.microsoft.com/office/drawing/2014/main" id="{E139CBF9-5B9F-388B-9A84-85889C0F1A79}"/>
              </a:ext>
            </a:extLst>
          </p:cNvPr>
          <p:cNvCxnSpPr>
            <a:cxnSpLocks/>
          </p:cNvCxnSpPr>
          <p:nvPr/>
        </p:nvCxnSpPr>
        <p:spPr>
          <a:xfrm>
            <a:off x="1617133" y="3107267"/>
            <a:ext cx="4953741" cy="23791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D349F257-29B0-F8C4-9129-E09C62780FAB}"/>
              </a:ext>
            </a:extLst>
          </p:cNvPr>
          <p:cNvSpPr>
            <a:spLocks noGrp="1"/>
          </p:cNvSpPr>
          <p:nvPr>
            <p:ph type="sldNum" sz="quarter" idx="12"/>
          </p:nvPr>
        </p:nvSpPr>
        <p:spPr/>
        <p:txBody>
          <a:bodyPr/>
          <a:lstStyle/>
          <a:p>
            <a:r>
              <a:rPr lang="en-US"/>
              <a:t>                                  </a:t>
            </a:r>
            <a:fld id="{71E3633A-B31A-8646-8F71-EA19817582CB}" type="slidenum">
              <a:rPr lang="en-US" smtClean="0"/>
              <a:pPr/>
              <a:t>12</a:t>
            </a:fld>
            <a:endParaRPr lang="en-US" dirty="0"/>
          </a:p>
        </p:txBody>
      </p:sp>
    </p:spTree>
    <p:extLst>
      <p:ext uri="{BB962C8B-B14F-4D97-AF65-F5344CB8AC3E}">
        <p14:creationId xmlns:p14="http://schemas.microsoft.com/office/powerpoint/2010/main" val="8074548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4C424-4E52-2F4C-E944-5AF131823AC0}"/>
              </a:ext>
            </a:extLst>
          </p:cNvPr>
          <p:cNvSpPr>
            <a:spLocks noGrp="1"/>
          </p:cNvSpPr>
          <p:nvPr>
            <p:ph type="title"/>
          </p:nvPr>
        </p:nvSpPr>
        <p:spPr/>
        <p:txBody>
          <a:bodyPr/>
          <a:lstStyle/>
          <a:p>
            <a:pPr algn="ctr"/>
            <a:r>
              <a:rPr lang="en-US" dirty="0"/>
              <a:t>Organizing your working directory</a:t>
            </a:r>
          </a:p>
        </p:txBody>
      </p:sp>
      <p:pic>
        <p:nvPicPr>
          <p:cNvPr id="15" name="Picture 14" descr="Subfolders within the data folder, which include final, intermediate, and raw to organize the data.">
            <a:extLst>
              <a:ext uri="{FF2B5EF4-FFF2-40B4-BE49-F238E27FC236}">
                <a16:creationId xmlns:a16="http://schemas.microsoft.com/office/drawing/2014/main" id="{CC79FD0D-D20D-B36D-2F77-8E515DAEB56C}"/>
              </a:ext>
            </a:extLst>
          </p:cNvPr>
          <p:cNvPicPr>
            <a:picLocks noChangeAspect="1"/>
          </p:cNvPicPr>
          <p:nvPr/>
        </p:nvPicPr>
        <p:blipFill>
          <a:blip r:embed="rId2"/>
          <a:stretch>
            <a:fillRect/>
          </a:stretch>
        </p:blipFill>
        <p:spPr>
          <a:xfrm>
            <a:off x="576474" y="1502174"/>
            <a:ext cx="4553585" cy="1867161"/>
          </a:xfrm>
          <a:prstGeom prst="rect">
            <a:avLst/>
          </a:prstGeom>
          <a:ln>
            <a:solidFill>
              <a:schemeClr val="tx1"/>
            </a:solidFill>
          </a:ln>
        </p:spPr>
      </p:pic>
      <p:cxnSp>
        <p:nvCxnSpPr>
          <p:cNvPr id="7" name="Straight Arrow Connector 6" descr="An arrow pointing from the raw data subfolder to an image of the contents of that subfolder. Those contents include csv files containing diatom count, periphyton, and bad date data.">
            <a:extLst>
              <a:ext uri="{FF2B5EF4-FFF2-40B4-BE49-F238E27FC236}">
                <a16:creationId xmlns:a16="http://schemas.microsoft.com/office/drawing/2014/main" id="{E139CBF9-5B9F-388B-9A84-85889C0F1A79}"/>
              </a:ext>
            </a:extLst>
          </p:cNvPr>
          <p:cNvCxnSpPr>
            <a:cxnSpLocks/>
          </p:cNvCxnSpPr>
          <p:nvPr/>
        </p:nvCxnSpPr>
        <p:spPr>
          <a:xfrm>
            <a:off x="1328840" y="3129270"/>
            <a:ext cx="3471333" cy="18829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26734740-6175-0C46-D246-5ECF780FB437}"/>
              </a:ext>
            </a:extLst>
          </p:cNvPr>
          <p:cNvPicPr>
            <a:picLocks noChangeAspect="1"/>
          </p:cNvPicPr>
          <p:nvPr/>
        </p:nvPicPr>
        <p:blipFill>
          <a:blip r:embed="rId3"/>
          <a:stretch>
            <a:fillRect/>
          </a:stretch>
        </p:blipFill>
        <p:spPr>
          <a:xfrm>
            <a:off x="4800173" y="3683910"/>
            <a:ext cx="4582164" cy="2114845"/>
          </a:xfrm>
          <a:prstGeom prst="rect">
            <a:avLst/>
          </a:prstGeom>
          <a:ln>
            <a:solidFill>
              <a:schemeClr val="tx1"/>
            </a:solidFill>
          </a:ln>
        </p:spPr>
      </p:pic>
      <p:sp>
        <p:nvSpPr>
          <p:cNvPr id="3" name="Slide Number Placeholder 2">
            <a:extLst>
              <a:ext uri="{FF2B5EF4-FFF2-40B4-BE49-F238E27FC236}">
                <a16:creationId xmlns:a16="http://schemas.microsoft.com/office/drawing/2014/main" id="{66437971-8E04-571B-83DE-F85C3768DFF1}"/>
              </a:ext>
            </a:extLst>
          </p:cNvPr>
          <p:cNvSpPr>
            <a:spLocks noGrp="1"/>
          </p:cNvSpPr>
          <p:nvPr>
            <p:ph type="sldNum" sz="quarter" idx="12"/>
          </p:nvPr>
        </p:nvSpPr>
        <p:spPr/>
        <p:txBody>
          <a:bodyPr/>
          <a:lstStyle/>
          <a:p>
            <a:r>
              <a:rPr lang="en-US"/>
              <a:t>                                  </a:t>
            </a:r>
            <a:fld id="{71E3633A-B31A-8646-8F71-EA19817582CB}" type="slidenum">
              <a:rPr lang="en-US" smtClean="0"/>
              <a:pPr/>
              <a:t>13</a:t>
            </a:fld>
            <a:endParaRPr lang="en-US" dirty="0"/>
          </a:p>
        </p:txBody>
      </p:sp>
    </p:spTree>
    <p:extLst>
      <p:ext uri="{BB962C8B-B14F-4D97-AF65-F5344CB8AC3E}">
        <p14:creationId xmlns:p14="http://schemas.microsoft.com/office/powerpoint/2010/main" val="8099170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41397-AC6E-E878-31CC-87D0B1E72B86}"/>
              </a:ext>
            </a:extLst>
          </p:cNvPr>
          <p:cNvSpPr>
            <a:spLocks noGrp="1"/>
          </p:cNvSpPr>
          <p:nvPr>
            <p:ph type="title"/>
          </p:nvPr>
        </p:nvSpPr>
        <p:spPr>
          <a:xfrm>
            <a:off x="838200" y="339724"/>
            <a:ext cx="10515600" cy="1325563"/>
          </a:xfrm>
        </p:spPr>
        <p:txBody>
          <a:bodyPr/>
          <a:lstStyle/>
          <a:p>
            <a:pPr algn="ctr"/>
            <a:r>
              <a:rPr lang="en-US" dirty="0"/>
              <a:t>The data we are using today</a:t>
            </a:r>
          </a:p>
        </p:txBody>
      </p:sp>
      <p:pic>
        <p:nvPicPr>
          <p:cNvPr id="5" name="Content Placeholder 4" descr="The FCE website's metadata page for the FCE dataset titled Periphyton and Associated Environmental Data Relative from Samples Collected from the Greater Everglades, Florida, USA from September 2005 to November 2014. The page features a map covering geographic coverage of the data, author and citation information, and a link to download the data.">
            <a:extLst>
              <a:ext uri="{FF2B5EF4-FFF2-40B4-BE49-F238E27FC236}">
                <a16:creationId xmlns:a16="http://schemas.microsoft.com/office/drawing/2014/main" id="{5C5963CA-2439-305B-30F2-E976D822C793}"/>
              </a:ext>
            </a:extLst>
          </p:cNvPr>
          <p:cNvPicPr>
            <a:picLocks noGrp="1" noChangeAspect="1"/>
          </p:cNvPicPr>
          <p:nvPr>
            <p:ph idx="1"/>
          </p:nvPr>
        </p:nvPicPr>
        <p:blipFill>
          <a:blip r:embed="rId2"/>
          <a:stretch>
            <a:fillRect/>
          </a:stretch>
        </p:blipFill>
        <p:spPr>
          <a:xfrm>
            <a:off x="2963333" y="1438496"/>
            <a:ext cx="5792121" cy="4738467"/>
          </a:xfrm>
          <a:ln>
            <a:solidFill>
              <a:schemeClr val="tx1"/>
            </a:solidFill>
          </a:ln>
        </p:spPr>
      </p:pic>
      <p:sp>
        <p:nvSpPr>
          <p:cNvPr id="7" name="TextBox 6">
            <a:extLst>
              <a:ext uri="{FF2B5EF4-FFF2-40B4-BE49-F238E27FC236}">
                <a16:creationId xmlns:a16="http://schemas.microsoft.com/office/drawing/2014/main" id="{7F676472-65EF-B42A-874D-D9819C2D7354}"/>
              </a:ext>
            </a:extLst>
          </p:cNvPr>
          <p:cNvSpPr txBox="1"/>
          <p:nvPr/>
        </p:nvSpPr>
        <p:spPr>
          <a:xfrm>
            <a:off x="2879129" y="6176963"/>
            <a:ext cx="6096000" cy="246221"/>
          </a:xfrm>
          <a:prstGeom prst="rect">
            <a:avLst/>
          </a:prstGeom>
          <a:noFill/>
        </p:spPr>
        <p:txBody>
          <a:bodyPr wrap="square">
            <a:spAutoFit/>
          </a:bodyPr>
          <a:lstStyle/>
          <a:p>
            <a:r>
              <a:rPr lang="en-US" sz="1000" dirty="0">
                <a:hlinkClick r:id="rId3"/>
              </a:rPr>
              <a:t>https://fce-lter.fiu.edu/data/core/metadata/?packageid=knb-lter-fce.1210.5</a:t>
            </a:r>
            <a:endParaRPr lang="en-US" sz="1000" dirty="0"/>
          </a:p>
        </p:txBody>
      </p:sp>
      <p:sp>
        <p:nvSpPr>
          <p:cNvPr id="3" name="Slide Number Placeholder 2">
            <a:extLst>
              <a:ext uri="{FF2B5EF4-FFF2-40B4-BE49-F238E27FC236}">
                <a16:creationId xmlns:a16="http://schemas.microsoft.com/office/drawing/2014/main" id="{C4CF4C6E-46ED-6A18-5020-03F943759007}"/>
              </a:ext>
            </a:extLst>
          </p:cNvPr>
          <p:cNvSpPr>
            <a:spLocks noGrp="1"/>
          </p:cNvSpPr>
          <p:nvPr>
            <p:ph type="sldNum" sz="quarter" idx="12"/>
          </p:nvPr>
        </p:nvSpPr>
        <p:spPr/>
        <p:txBody>
          <a:bodyPr/>
          <a:lstStyle/>
          <a:p>
            <a:r>
              <a:rPr lang="en-US"/>
              <a:t>                                  </a:t>
            </a:r>
            <a:fld id="{71E3633A-B31A-8646-8F71-EA19817582CB}" type="slidenum">
              <a:rPr lang="en-US" smtClean="0"/>
              <a:pPr/>
              <a:t>14</a:t>
            </a:fld>
            <a:endParaRPr lang="en-US" dirty="0"/>
          </a:p>
        </p:txBody>
      </p:sp>
    </p:spTree>
    <p:extLst>
      <p:ext uri="{BB962C8B-B14F-4D97-AF65-F5344CB8AC3E}">
        <p14:creationId xmlns:p14="http://schemas.microsoft.com/office/powerpoint/2010/main" val="22274420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6D405-6C4C-89C6-1FCF-066C77738EFA}"/>
              </a:ext>
            </a:extLst>
          </p:cNvPr>
          <p:cNvSpPr>
            <a:spLocks noGrp="1"/>
          </p:cNvSpPr>
          <p:nvPr>
            <p:ph type="title"/>
          </p:nvPr>
        </p:nvSpPr>
        <p:spPr/>
        <p:txBody>
          <a:bodyPr/>
          <a:lstStyle/>
          <a:p>
            <a:pPr algn="ctr"/>
            <a:r>
              <a:rPr lang="en-US" dirty="0"/>
              <a:t>Starting with data</a:t>
            </a:r>
          </a:p>
        </p:txBody>
      </p:sp>
      <p:sp>
        <p:nvSpPr>
          <p:cNvPr id="3" name="Content Placeholder 2">
            <a:extLst>
              <a:ext uri="{FF2B5EF4-FFF2-40B4-BE49-F238E27FC236}">
                <a16:creationId xmlns:a16="http://schemas.microsoft.com/office/drawing/2014/main" id="{D77A97AD-EA14-4ED1-6961-D55F7FA694D9}"/>
              </a:ext>
            </a:extLst>
          </p:cNvPr>
          <p:cNvSpPr>
            <a:spLocks noGrp="1"/>
          </p:cNvSpPr>
          <p:nvPr>
            <p:ph idx="1"/>
          </p:nvPr>
        </p:nvSpPr>
        <p:spPr/>
        <p:txBody>
          <a:bodyPr>
            <a:normAutofit lnSpcReduction="10000"/>
          </a:bodyPr>
          <a:lstStyle/>
          <a:p>
            <a:r>
              <a:rPr lang="en-US" sz="2400" dirty="0"/>
              <a:t>Open code handout file</a:t>
            </a:r>
          </a:p>
          <a:p>
            <a:pPr>
              <a:spcAft>
                <a:spcPts val="600"/>
              </a:spcAft>
            </a:pPr>
            <a:r>
              <a:rPr lang="en-US" sz="2400" dirty="0"/>
              <a:t>library(</a:t>
            </a:r>
            <a:r>
              <a:rPr lang="en-US" sz="2400" dirty="0" err="1"/>
              <a:t>tidyverse</a:t>
            </a:r>
            <a:r>
              <a:rPr lang="en-US" sz="2400" dirty="0"/>
              <a:t>)</a:t>
            </a:r>
            <a:endParaRPr lang="en-US" sz="2000" dirty="0"/>
          </a:p>
          <a:p>
            <a:pPr marL="0" indent="0">
              <a:buNone/>
            </a:pPr>
            <a:r>
              <a:rPr lang="en-US" sz="2400" dirty="0" err="1"/>
              <a:t>peri_df</a:t>
            </a:r>
            <a:r>
              <a:rPr lang="en-US" sz="2400" dirty="0"/>
              <a:t> &lt;- </a:t>
            </a:r>
            <a:r>
              <a:rPr lang="en-US" sz="2400" dirty="0" err="1"/>
              <a:t>read_csv</a:t>
            </a:r>
            <a:r>
              <a:rPr lang="en-US" sz="2400" dirty="0"/>
              <a:t>("data/raw/FCE1210_CERP_Periphyton.csv",</a:t>
            </a:r>
          </a:p>
          <a:p>
            <a:pPr marL="0" indent="0">
              <a:buNone/>
            </a:pPr>
            <a:r>
              <a:rPr lang="en-US" sz="2400" dirty="0"/>
              <a:t>			</a:t>
            </a:r>
            <a:r>
              <a:rPr lang="en-US" sz="2400" dirty="0" err="1"/>
              <a:t>na</a:t>
            </a:r>
            <a:r>
              <a:rPr lang="en-US" sz="2400" dirty="0"/>
              <a:t> = "-9999")</a:t>
            </a:r>
          </a:p>
          <a:p>
            <a:pPr marL="0" indent="0">
              <a:buNone/>
            </a:pPr>
            <a:endParaRPr lang="en-US" dirty="0"/>
          </a:p>
          <a:p>
            <a:pPr marL="0" indent="0">
              <a:buNone/>
            </a:pPr>
            <a:r>
              <a:rPr lang="en-US" sz="2400" dirty="0" err="1"/>
              <a:t>diatoms_df</a:t>
            </a:r>
            <a:r>
              <a:rPr lang="en-US" sz="2400" dirty="0"/>
              <a:t> &lt;- </a:t>
            </a:r>
            <a:r>
              <a:rPr lang="en-US" sz="2400" dirty="0" err="1"/>
              <a:t>read_csv</a:t>
            </a:r>
            <a:r>
              <a:rPr lang="en-US" sz="2400" dirty="0"/>
              <a:t>("data/raw/diatom_counts.csv",</a:t>
            </a:r>
          </a:p>
          <a:p>
            <a:pPr marL="0" indent="0">
              <a:buNone/>
            </a:pPr>
            <a:r>
              <a:rPr lang="en-US" sz="2400" dirty="0"/>
              <a:t>			      </a:t>
            </a:r>
            <a:r>
              <a:rPr lang="en-US" sz="2400" dirty="0" err="1"/>
              <a:t>na</a:t>
            </a:r>
            <a:r>
              <a:rPr lang="en-US" sz="2400" dirty="0"/>
              <a:t> = "NA")</a:t>
            </a:r>
          </a:p>
          <a:p>
            <a:pPr marL="0" indent="0">
              <a:buNone/>
            </a:pPr>
            <a:endParaRPr lang="en-US" sz="2400" dirty="0"/>
          </a:p>
          <a:p>
            <a:pPr marL="0" indent="0">
              <a:buNone/>
            </a:pPr>
            <a:r>
              <a:rPr lang="en-US" sz="2400" dirty="0" err="1"/>
              <a:t>bad_dates_df</a:t>
            </a:r>
            <a:r>
              <a:rPr lang="en-US" sz="2400" dirty="0"/>
              <a:t> &lt;- </a:t>
            </a:r>
            <a:r>
              <a:rPr lang="en-US" sz="2400" dirty="0" err="1"/>
              <a:t>read_csv</a:t>
            </a:r>
            <a:r>
              <a:rPr lang="en-US" sz="2400" dirty="0"/>
              <a:t>("data/raw/bad_dates.csv",</a:t>
            </a:r>
          </a:p>
          <a:p>
            <a:pPr marL="0" indent="0">
              <a:buNone/>
            </a:pPr>
            <a:r>
              <a:rPr lang="en-US" sz="2400" dirty="0"/>
              <a:t>				</a:t>
            </a:r>
            <a:r>
              <a:rPr lang="en-US" sz="2400" dirty="0" err="1"/>
              <a:t>na</a:t>
            </a:r>
            <a:r>
              <a:rPr lang="en-US" sz="2400" dirty="0"/>
              <a:t> = "-9999")</a:t>
            </a:r>
          </a:p>
          <a:p>
            <a:pPr marL="0" indent="0">
              <a:buNone/>
            </a:pPr>
            <a:endParaRPr lang="en-US" sz="2400" dirty="0"/>
          </a:p>
        </p:txBody>
      </p:sp>
      <p:sp>
        <p:nvSpPr>
          <p:cNvPr id="4" name="Slide Number Placeholder 3">
            <a:extLst>
              <a:ext uri="{FF2B5EF4-FFF2-40B4-BE49-F238E27FC236}">
                <a16:creationId xmlns:a16="http://schemas.microsoft.com/office/drawing/2014/main" id="{3890CB0C-17F3-770A-8741-CE2B30240BF7}"/>
              </a:ext>
            </a:extLst>
          </p:cNvPr>
          <p:cNvSpPr>
            <a:spLocks noGrp="1"/>
          </p:cNvSpPr>
          <p:nvPr>
            <p:ph type="sldNum" sz="quarter" idx="12"/>
          </p:nvPr>
        </p:nvSpPr>
        <p:spPr/>
        <p:txBody>
          <a:bodyPr/>
          <a:lstStyle/>
          <a:p>
            <a:r>
              <a:rPr lang="en-US"/>
              <a:t>                                  </a:t>
            </a:r>
            <a:fld id="{71E3633A-B31A-8646-8F71-EA19817582CB}" type="slidenum">
              <a:rPr lang="en-US" smtClean="0"/>
              <a:pPr/>
              <a:t>15</a:t>
            </a:fld>
            <a:endParaRPr lang="en-US" dirty="0"/>
          </a:p>
        </p:txBody>
      </p:sp>
    </p:spTree>
    <p:extLst>
      <p:ext uri="{BB962C8B-B14F-4D97-AF65-F5344CB8AC3E}">
        <p14:creationId xmlns:p14="http://schemas.microsoft.com/office/powerpoint/2010/main" val="40057139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828ED-0E08-C548-0B66-AF37BDF31DF7}"/>
              </a:ext>
            </a:extLst>
          </p:cNvPr>
          <p:cNvSpPr>
            <a:spLocks noGrp="1"/>
          </p:cNvSpPr>
          <p:nvPr>
            <p:ph type="title"/>
          </p:nvPr>
        </p:nvSpPr>
        <p:spPr/>
        <p:txBody>
          <a:bodyPr/>
          <a:lstStyle/>
          <a:p>
            <a:pPr algn="ctr"/>
            <a:r>
              <a:rPr lang="en-US" dirty="0"/>
              <a:t>Indexing and </a:t>
            </a:r>
            <a:r>
              <a:rPr lang="en-US" dirty="0" err="1"/>
              <a:t>subsetting</a:t>
            </a:r>
            <a:r>
              <a:rPr lang="en-US" dirty="0"/>
              <a:t> data frames</a:t>
            </a:r>
          </a:p>
        </p:txBody>
      </p:sp>
      <p:sp>
        <p:nvSpPr>
          <p:cNvPr id="3" name="Content Placeholder 2">
            <a:extLst>
              <a:ext uri="{FF2B5EF4-FFF2-40B4-BE49-F238E27FC236}">
                <a16:creationId xmlns:a16="http://schemas.microsoft.com/office/drawing/2014/main" id="{7D8367E6-0F8F-6371-F08A-64235E4627DC}"/>
              </a:ext>
            </a:extLst>
          </p:cNvPr>
          <p:cNvSpPr>
            <a:spLocks noGrp="1"/>
          </p:cNvSpPr>
          <p:nvPr>
            <p:ph idx="1"/>
          </p:nvPr>
        </p:nvSpPr>
        <p:spPr>
          <a:xfrm>
            <a:off x="838200" y="1825625"/>
            <a:ext cx="10515600" cy="4592108"/>
          </a:xfrm>
        </p:spPr>
        <p:txBody>
          <a:bodyPr/>
          <a:lstStyle/>
          <a:p>
            <a:r>
              <a:rPr lang="en-US" dirty="0"/>
              <a:t>Indexed by row, column</a:t>
            </a:r>
          </a:p>
          <a:p>
            <a:r>
              <a:rPr lang="en-US" dirty="0"/>
              <a:t>Can subset as </a:t>
            </a:r>
            <a:r>
              <a:rPr lang="en-US" dirty="0" err="1"/>
              <a:t>data_frame</a:t>
            </a:r>
            <a:r>
              <a:rPr lang="en-US" dirty="0"/>
              <a:t>[</a:t>
            </a:r>
            <a:r>
              <a:rPr lang="en-US" dirty="0" err="1"/>
              <a:t>row_index</a:t>
            </a:r>
            <a:r>
              <a:rPr lang="en-US" dirty="0"/>
              <a:t>, </a:t>
            </a:r>
            <a:r>
              <a:rPr lang="en-US" dirty="0" err="1"/>
              <a:t>column_index</a:t>
            </a:r>
            <a:r>
              <a:rPr lang="en-US" dirty="0"/>
              <a:t>]</a:t>
            </a:r>
          </a:p>
          <a:p>
            <a:r>
              <a:rPr lang="en-US" dirty="0"/>
              <a:t>Subset data frame</a:t>
            </a:r>
          </a:p>
          <a:p>
            <a:pPr lvl="1"/>
            <a:r>
              <a:rPr lang="en-US" dirty="0" err="1"/>
              <a:t>peri_df</a:t>
            </a:r>
            <a:r>
              <a:rPr lang="en-US" dirty="0"/>
              <a:t>[1, 1]</a:t>
            </a:r>
          </a:p>
          <a:p>
            <a:pPr lvl="1"/>
            <a:r>
              <a:rPr lang="en-US" dirty="0" err="1"/>
              <a:t>peri_df</a:t>
            </a:r>
            <a:r>
              <a:rPr lang="en-US" dirty="0"/>
              <a:t>[1, ]</a:t>
            </a:r>
          </a:p>
          <a:p>
            <a:pPr lvl="1"/>
            <a:r>
              <a:rPr lang="en-US" dirty="0" err="1"/>
              <a:t>peri_df</a:t>
            </a:r>
            <a:r>
              <a:rPr lang="en-US" dirty="0"/>
              <a:t>[, 1]</a:t>
            </a:r>
          </a:p>
          <a:p>
            <a:endParaRPr lang="en-US" dirty="0"/>
          </a:p>
          <a:p>
            <a:endParaRPr lang="en-US" dirty="0"/>
          </a:p>
        </p:txBody>
      </p:sp>
      <p:sp>
        <p:nvSpPr>
          <p:cNvPr id="4" name="Slide Number Placeholder 3">
            <a:extLst>
              <a:ext uri="{FF2B5EF4-FFF2-40B4-BE49-F238E27FC236}">
                <a16:creationId xmlns:a16="http://schemas.microsoft.com/office/drawing/2014/main" id="{B29A3063-7E51-C1C5-1F69-4FFFA8701D36}"/>
              </a:ext>
            </a:extLst>
          </p:cNvPr>
          <p:cNvSpPr>
            <a:spLocks noGrp="1"/>
          </p:cNvSpPr>
          <p:nvPr>
            <p:ph type="sldNum" sz="quarter" idx="12"/>
          </p:nvPr>
        </p:nvSpPr>
        <p:spPr/>
        <p:txBody>
          <a:bodyPr/>
          <a:lstStyle/>
          <a:p>
            <a:r>
              <a:rPr lang="en-US"/>
              <a:t>                                  </a:t>
            </a:r>
            <a:fld id="{71E3633A-B31A-8646-8F71-EA19817582CB}" type="slidenum">
              <a:rPr lang="en-US" smtClean="0"/>
              <a:pPr/>
              <a:t>16</a:t>
            </a:fld>
            <a:endParaRPr lang="en-US" dirty="0"/>
          </a:p>
        </p:txBody>
      </p:sp>
    </p:spTree>
    <p:extLst>
      <p:ext uri="{BB962C8B-B14F-4D97-AF65-F5344CB8AC3E}">
        <p14:creationId xmlns:p14="http://schemas.microsoft.com/office/powerpoint/2010/main" val="2235217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828ED-0E08-C548-0B66-AF37BDF31DF7}"/>
              </a:ext>
            </a:extLst>
          </p:cNvPr>
          <p:cNvSpPr>
            <a:spLocks noGrp="1"/>
          </p:cNvSpPr>
          <p:nvPr>
            <p:ph type="title"/>
          </p:nvPr>
        </p:nvSpPr>
        <p:spPr/>
        <p:txBody>
          <a:bodyPr/>
          <a:lstStyle/>
          <a:p>
            <a:pPr algn="ctr"/>
            <a:r>
              <a:rPr lang="en-US" dirty="0"/>
              <a:t>Indexing and </a:t>
            </a:r>
            <a:r>
              <a:rPr lang="en-US" dirty="0" err="1"/>
              <a:t>subsetting</a:t>
            </a:r>
            <a:r>
              <a:rPr lang="en-US" dirty="0"/>
              <a:t> data frames</a:t>
            </a:r>
          </a:p>
        </p:txBody>
      </p:sp>
      <p:sp>
        <p:nvSpPr>
          <p:cNvPr id="3" name="Content Placeholder 2">
            <a:extLst>
              <a:ext uri="{FF2B5EF4-FFF2-40B4-BE49-F238E27FC236}">
                <a16:creationId xmlns:a16="http://schemas.microsoft.com/office/drawing/2014/main" id="{7D8367E6-0F8F-6371-F08A-64235E4627DC}"/>
              </a:ext>
            </a:extLst>
          </p:cNvPr>
          <p:cNvSpPr>
            <a:spLocks noGrp="1"/>
          </p:cNvSpPr>
          <p:nvPr>
            <p:ph idx="1"/>
          </p:nvPr>
        </p:nvSpPr>
        <p:spPr>
          <a:xfrm>
            <a:off x="838200" y="1825625"/>
            <a:ext cx="10515600" cy="4592108"/>
          </a:xfrm>
        </p:spPr>
        <p:txBody>
          <a:bodyPr/>
          <a:lstStyle/>
          <a:p>
            <a:r>
              <a:rPr lang="en-US" dirty="0"/>
              <a:t>Subset multiple rows/columns</a:t>
            </a:r>
          </a:p>
          <a:p>
            <a:pPr lvl="1"/>
            <a:r>
              <a:rPr lang="en-US" dirty="0" err="1"/>
              <a:t>peri_df</a:t>
            </a:r>
            <a:r>
              <a:rPr lang="fr-FR" dirty="0"/>
              <a:t>[c(1, 2, 3), c(5, 6)] </a:t>
            </a:r>
          </a:p>
          <a:p>
            <a:pPr lvl="1"/>
            <a:r>
              <a:rPr lang="en-US" dirty="0" err="1"/>
              <a:t>peri_df</a:t>
            </a:r>
            <a:r>
              <a:rPr lang="en-US" dirty="0"/>
              <a:t>[1:3, 5:6] </a:t>
            </a:r>
          </a:p>
          <a:p>
            <a:r>
              <a:rPr lang="en-US" dirty="0"/>
              <a:t>Return vector instead with “[[ ]]”</a:t>
            </a:r>
          </a:p>
          <a:p>
            <a:pPr lvl="1"/>
            <a:r>
              <a:rPr lang="en-US" dirty="0" err="1"/>
              <a:t>peri_df</a:t>
            </a:r>
            <a:r>
              <a:rPr lang="en-US" dirty="0"/>
              <a:t>[[1, 1]]</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144061BE-3763-F40C-7191-B65437467FFB}"/>
              </a:ext>
            </a:extLst>
          </p:cNvPr>
          <p:cNvSpPr>
            <a:spLocks noGrp="1"/>
          </p:cNvSpPr>
          <p:nvPr>
            <p:ph type="sldNum" sz="quarter" idx="12"/>
          </p:nvPr>
        </p:nvSpPr>
        <p:spPr/>
        <p:txBody>
          <a:bodyPr/>
          <a:lstStyle/>
          <a:p>
            <a:r>
              <a:rPr lang="en-US"/>
              <a:t>                                  </a:t>
            </a:r>
            <a:fld id="{71E3633A-B31A-8646-8F71-EA19817582CB}" type="slidenum">
              <a:rPr lang="en-US" smtClean="0"/>
              <a:pPr/>
              <a:t>17</a:t>
            </a:fld>
            <a:endParaRPr lang="en-US" dirty="0"/>
          </a:p>
        </p:txBody>
      </p:sp>
    </p:spTree>
    <p:extLst>
      <p:ext uri="{BB962C8B-B14F-4D97-AF65-F5344CB8AC3E}">
        <p14:creationId xmlns:p14="http://schemas.microsoft.com/office/powerpoint/2010/main" val="3121737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828ED-0E08-C548-0B66-AF37BDF31DF7}"/>
              </a:ext>
            </a:extLst>
          </p:cNvPr>
          <p:cNvSpPr>
            <a:spLocks noGrp="1"/>
          </p:cNvSpPr>
          <p:nvPr>
            <p:ph type="title"/>
          </p:nvPr>
        </p:nvSpPr>
        <p:spPr/>
        <p:txBody>
          <a:bodyPr/>
          <a:lstStyle/>
          <a:p>
            <a:pPr algn="ctr"/>
            <a:r>
              <a:rPr lang="en-US" dirty="0"/>
              <a:t>Indexing and </a:t>
            </a:r>
            <a:r>
              <a:rPr lang="en-US" dirty="0" err="1"/>
              <a:t>subsetting</a:t>
            </a:r>
            <a:r>
              <a:rPr lang="en-US" dirty="0"/>
              <a:t> data frames</a:t>
            </a:r>
          </a:p>
        </p:txBody>
      </p:sp>
      <p:sp>
        <p:nvSpPr>
          <p:cNvPr id="3" name="Content Placeholder 2">
            <a:extLst>
              <a:ext uri="{FF2B5EF4-FFF2-40B4-BE49-F238E27FC236}">
                <a16:creationId xmlns:a16="http://schemas.microsoft.com/office/drawing/2014/main" id="{7D8367E6-0F8F-6371-F08A-64235E4627DC}"/>
              </a:ext>
            </a:extLst>
          </p:cNvPr>
          <p:cNvSpPr>
            <a:spLocks noGrp="1"/>
          </p:cNvSpPr>
          <p:nvPr>
            <p:ph idx="1"/>
          </p:nvPr>
        </p:nvSpPr>
        <p:spPr>
          <a:xfrm>
            <a:off x="838200" y="1825625"/>
            <a:ext cx="10515600" cy="4592108"/>
          </a:xfrm>
        </p:spPr>
        <p:txBody>
          <a:bodyPr/>
          <a:lstStyle/>
          <a:p>
            <a:r>
              <a:rPr lang="en-US" dirty="0"/>
              <a:t>Subset by column name</a:t>
            </a:r>
          </a:p>
          <a:p>
            <a:pPr lvl="1"/>
            <a:r>
              <a:rPr lang="en-US" dirty="0" err="1"/>
              <a:t>peri_df</a:t>
            </a:r>
            <a:r>
              <a:rPr lang="en-US" dirty="0"/>
              <a:t>[1, "WATER_DEPTH_CM"]</a:t>
            </a:r>
          </a:p>
          <a:p>
            <a:pPr lvl="1"/>
            <a:endParaRPr lang="en-US" dirty="0"/>
          </a:p>
          <a:p>
            <a:r>
              <a:rPr lang="en-US" dirty="0"/>
              <a:t>Heads and tails</a:t>
            </a:r>
          </a:p>
          <a:p>
            <a:pPr lvl="1"/>
            <a:r>
              <a:rPr lang="en-US" dirty="0" err="1"/>
              <a:t>first_ten_rows</a:t>
            </a:r>
            <a:r>
              <a:rPr lang="en-US" dirty="0"/>
              <a:t> &lt;- head(</a:t>
            </a:r>
            <a:r>
              <a:rPr lang="en-US" dirty="0" err="1"/>
              <a:t>peri_df</a:t>
            </a:r>
            <a:r>
              <a:rPr lang="en-US" dirty="0"/>
              <a:t>, 10)</a:t>
            </a:r>
          </a:p>
          <a:p>
            <a:pPr lvl="1"/>
            <a:r>
              <a:rPr lang="en-US" dirty="0" err="1"/>
              <a:t>first_ten_rows</a:t>
            </a:r>
            <a:endParaRPr lang="en-US" dirty="0"/>
          </a:p>
          <a:p>
            <a:pPr lvl="1"/>
            <a:r>
              <a:rPr lang="en-US" dirty="0" err="1"/>
              <a:t>last_ten_rows</a:t>
            </a:r>
            <a:r>
              <a:rPr lang="en-US" dirty="0"/>
              <a:t> &lt;- tail(</a:t>
            </a:r>
            <a:r>
              <a:rPr lang="en-US" dirty="0" err="1"/>
              <a:t>peri_df</a:t>
            </a:r>
            <a:r>
              <a:rPr lang="en-US" dirty="0"/>
              <a:t>, 10)</a:t>
            </a:r>
          </a:p>
          <a:p>
            <a:pPr lvl="1"/>
            <a:r>
              <a:rPr lang="en-US" dirty="0"/>
              <a:t>view(</a:t>
            </a:r>
            <a:r>
              <a:rPr lang="en-US" dirty="0" err="1"/>
              <a:t>last_ten_rows</a:t>
            </a:r>
            <a:r>
              <a:rPr lang="en-US" dirty="0"/>
              <a:t>)</a:t>
            </a:r>
          </a:p>
          <a:p>
            <a:pPr lvl="1"/>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9466117E-9F1A-0308-6B5C-A0F9FCBED87A}"/>
              </a:ext>
            </a:extLst>
          </p:cNvPr>
          <p:cNvSpPr>
            <a:spLocks noGrp="1"/>
          </p:cNvSpPr>
          <p:nvPr>
            <p:ph type="sldNum" sz="quarter" idx="12"/>
          </p:nvPr>
        </p:nvSpPr>
        <p:spPr/>
        <p:txBody>
          <a:bodyPr/>
          <a:lstStyle/>
          <a:p>
            <a:r>
              <a:rPr lang="en-US"/>
              <a:t>                                  </a:t>
            </a:r>
            <a:fld id="{71E3633A-B31A-8646-8F71-EA19817582CB}" type="slidenum">
              <a:rPr lang="en-US" smtClean="0"/>
              <a:pPr/>
              <a:t>18</a:t>
            </a:fld>
            <a:endParaRPr lang="en-US" dirty="0"/>
          </a:p>
        </p:txBody>
      </p:sp>
    </p:spTree>
    <p:extLst>
      <p:ext uri="{BB962C8B-B14F-4D97-AF65-F5344CB8AC3E}">
        <p14:creationId xmlns:p14="http://schemas.microsoft.com/office/powerpoint/2010/main" val="25166630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6EA7A-5393-F8E7-27A0-1DE9752B368C}"/>
              </a:ext>
            </a:extLst>
          </p:cNvPr>
          <p:cNvSpPr>
            <a:spLocks noGrp="1"/>
          </p:cNvSpPr>
          <p:nvPr>
            <p:ph type="title"/>
          </p:nvPr>
        </p:nvSpPr>
        <p:spPr/>
        <p:txBody>
          <a:bodyPr/>
          <a:lstStyle/>
          <a:p>
            <a:pPr algn="ctr"/>
            <a:r>
              <a:rPr lang="en-US" dirty="0"/>
              <a:t>Factors</a:t>
            </a:r>
          </a:p>
        </p:txBody>
      </p:sp>
      <p:sp>
        <p:nvSpPr>
          <p:cNvPr id="3" name="Content Placeholder 2">
            <a:extLst>
              <a:ext uri="{FF2B5EF4-FFF2-40B4-BE49-F238E27FC236}">
                <a16:creationId xmlns:a16="http://schemas.microsoft.com/office/drawing/2014/main" id="{AA3CB8B6-AD63-892F-242B-A2206037FA65}"/>
              </a:ext>
            </a:extLst>
          </p:cNvPr>
          <p:cNvSpPr>
            <a:spLocks noGrp="1"/>
          </p:cNvSpPr>
          <p:nvPr>
            <p:ph idx="1"/>
          </p:nvPr>
        </p:nvSpPr>
        <p:spPr/>
        <p:txBody>
          <a:bodyPr>
            <a:normAutofit/>
          </a:bodyPr>
          <a:lstStyle/>
          <a:p>
            <a:r>
              <a:rPr lang="en-US" dirty="0"/>
              <a:t>Useful for categorical variables</a:t>
            </a:r>
          </a:p>
          <a:p>
            <a:pPr lvl="1"/>
            <a:r>
              <a:rPr lang="en-US" dirty="0"/>
              <a:t>peri_df$FLOATING_SP1 &lt;- factor(peri_df$FLOATING_SP1)</a:t>
            </a:r>
          </a:p>
          <a:p>
            <a:pPr lvl="1"/>
            <a:r>
              <a:rPr lang="en-US" dirty="0" err="1"/>
              <a:t>nlevels</a:t>
            </a:r>
            <a:r>
              <a:rPr lang="en-US" dirty="0"/>
              <a:t>(peri_df$FLOATING_SP1)</a:t>
            </a:r>
          </a:p>
          <a:p>
            <a:pPr lvl="1"/>
            <a:r>
              <a:rPr lang="en-US" dirty="0"/>
              <a:t>levels(peri_df$FLOATING_SP1)</a:t>
            </a:r>
          </a:p>
        </p:txBody>
      </p:sp>
      <p:sp>
        <p:nvSpPr>
          <p:cNvPr id="4" name="Slide Number Placeholder 3">
            <a:extLst>
              <a:ext uri="{FF2B5EF4-FFF2-40B4-BE49-F238E27FC236}">
                <a16:creationId xmlns:a16="http://schemas.microsoft.com/office/drawing/2014/main" id="{A7D8EA88-22CF-09BA-17E0-7E0D70C311A2}"/>
              </a:ext>
            </a:extLst>
          </p:cNvPr>
          <p:cNvSpPr>
            <a:spLocks noGrp="1"/>
          </p:cNvSpPr>
          <p:nvPr>
            <p:ph type="sldNum" sz="quarter" idx="12"/>
          </p:nvPr>
        </p:nvSpPr>
        <p:spPr/>
        <p:txBody>
          <a:bodyPr/>
          <a:lstStyle/>
          <a:p>
            <a:r>
              <a:rPr lang="en-US"/>
              <a:t>                                  </a:t>
            </a:r>
            <a:fld id="{71E3633A-B31A-8646-8F71-EA19817582CB}" type="slidenum">
              <a:rPr lang="en-US" smtClean="0"/>
              <a:pPr/>
              <a:t>19</a:t>
            </a:fld>
            <a:endParaRPr lang="en-US" dirty="0"/>
          </a:p>
        </p:txBody>
      </p:sp>
    </p:spTree>
    <p:extLst>
      <p:ext uri="{BB962C8B-B14F-4D97-AF65-F5344CB8AC3E}">
        <p14:creationId xmlns:p14="http://schemas.microsoft.com/office/powerpoint/2010/main" val="39024250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B9E0D-E166-83EF-9232-A14FADB5943D}"/>
              </a:ext>
            </a:extLst>
          </p:cNvPr>
          <p:cNvSpPr>
            <a:spLocks noGrp="1"/>
          </p:cNvSpPr>
          <p:nvPr>
            <p:ph type="title"/>
          </p:nvPr>
        </p:nvSpPr>
        <p:spPr/>
        <p:txBody>
          <a:bodyPr/>
          <a:lstStyle/>
          <a:p>
            <a:pPr algn="ctr"/>
            <a:r>
              <a:rPr lang="en-US" dirty="0"/>
              <a:t>Today’s workshop</a:t>
            </a:r>
          </a:p>
        </p:txBody>
      </p:sp>
      <p:sp>
        <p:nvSpPr>
          <p:cNvPr id="3" name="Content Placeholder 2">
            <a:extLst>
              <a:ext uri="{FF2B5EF4-FFF2-40B4-BE49-F238E27FC236}">
                <a16:creationId xmlns:a16="http://schemas.microsoft.com/office/drawing/2014/main" id="{026E6C5D-EE7B-498F-CF46-62D2F6EA7DAC}"/>
              </a:ext>
            </a:extLst>
          </p:cNvPr>
          <p:cNvSpPr>
            <a:spLocks noGrp="1"/>
          </p:cNvSpPr>
          <p:nvPr>
            <p:ph idx="1"/>
          </p:nvPr>
        </p:nvSpPr>
        <p:spPr/>
        <p:txBody>
          <a:bodyPr>
            <a:normAutofit/>
          </a:bodyPr>
          <a:lstStyle/>
          <a:p>
            <a:r>
              <a:rPr lang="en-US" dirty="0"/>
              <a:t>Workshop will focus on:</a:t>
            </a:r>
          </a:p>
          <a:p>
            <a:pPr lvl="1"/>
            <a:r>
              <a:rPr lang="en-US" dirty="0"/>
              <a:t>RStudio projects</a:t>
            </a:r>
          </a:p>
          <a:p>
            <a:pPr lvl="1"/>
            <a:r>
              <a:rPr lang="en-US" dirty="0"/>
              <a:t>Organizing and visualizing data in R</a:t>
            </a:r>
            <a:r>
              <a:rPr lang="en-US" baseline="30000" dirty="0"/>
              <a:t>1</a:t>
            </a:r>
            <a:endParaRPr lang="en-US" dirty="0"/>
          </a:p>
          <a:p>
            <a:pPr lvl="1"/>
            <a:r>
              <a:rPr lang="en-US" dirty="0"/>
              <a:t>Organizing and documenting code</a:t>
            </a:r>
            <a:r>
              <a:rPr lang="en-US" baseline="30000" dirty="0"/>
              <a:t>2</a:t>
            </a:r>
            <a:endParaRPr lang="en-US" dirty="0"/>
          </a:p>
          <a:p>
            <a:r>
              <a:rPr lang="en-US" dirty="0"/>
              <a:t>After this workshop, you will be able to:</a:t>
            </a:r>
          </a:p>
          <a:p>
            <a:pPr lvl="1"/>
            <a:r>
              <a:rPr lang="en-US" dirty="0"/>
              <a:t>Organize data projects</a:t>
            </a:r>
          </a:p>
          <a:p>
            <a:pPr lvl="1"/>
            <a:r>
              <a:rPr lang="en-US" dirty="0"/>
              <a:t>Manipulate and visualize data in R</a:t>
            </a:r>
          </a:p>
          <a:p>
            <a:pPr lvl="1"/>
            <a:r>
              <a:rPr lang="en-US" dirty="0"/>
              <a:t>Organize, document, and review code</a:t>
            </a:r>
          </a:p>
          <a:p>
            <a:pPr lvl="1"/>
            <a:endParaRPr lang="en-US" dirty="0"/>
          </a:p>
          <a:p>
            <a:pPr lvl="1">
              <a:buAutoNum type="arabicPeriod"/>
            </a:pPr>
            <a:r>
              <a:rPr lang="en-US" sz="1200" dirty="0"/>
              <a:t>With content adapted from Seok et al. 2023</a:t>
            </a:r>
          </a:p>
          <a:p>
            <a:pPr lvl="1">
              <a:buAutoNum type="arabicPeriod"/>
            </a:pPr>
            <a:r>
              <a:rPr lang="en-US" sz="1200" dirty="0"/>
              <a:t>With content adapted from </a:t>
            </a:r>
            <a:r>
              <a:rPr lang="en-US" sz="1200" dirty="0" err="1"/>
              <a:t>Ivimey</a:t>
            </a:r>
            <a:r>
              <a:rPr lang="en-US" sz="1200" dirty="0"/>
              <a:t>‐Cook et al. 2023</a:t>
            </a:r>
          </a:p>
        </p:txBody>
      </p:sp>
      <p:sp>
        <p:nvSpPr>
          <p:cNvPr id="4" name="Slide Number Placeholder 3">
            <a:extLst>
              <a:ext uri="{FF2B5EF4-FFF2-40B4-BE49-F238E27FC236}">
                <a16:creationId xmlns:a16="http://schemas.microsoft.com/office/drawing/2014/main" id="{65E68748-F5D1-C3B4-41F1-D02CA3C548A4}"/>
              </a:ext>
            </a:extLst>
          </p:cNvPr>
          <p:cNvSpPr>
            <a:spLocks noGrp="1"/>
          </p:cNvSpPr>
          <p:nvPr>
            <p:ph type="sldNum" sz="quarter" idx="12"/>
          </p:nvPr>
        </p:nvSpPr>
        <p:spPr/>
        <p:txBody>
          <a:bodyPr/>
          <a:lstStyle/>
          <a:p>
            <a:r>
              <a:rPr lang="en-US"/>
              <a:t>                                  </a:t>
            </a:r>
            <a:fld id="{71E3633A-B31A-8646-8F71-EA19817582CB}" type="slidenum">
              <a:rPr lang="en-US" smtClean="0"/>
              <a:pPr/>
              <a:t>2</a:t>
            </a:fld>
            <a:endParaRPr lang="en-US" dirty="0"/>
          </a:p>
        </p:txBody>
      </p:sp>
    </p:spTree>
    <p:extLst>
      <p:ext uri="{BB962C8B-B14F-4D97-AF65-F5344CB8AC3E}">
        <p14:creationId xmlns:p14="http://schemas.microsoft.com/office/powerpoint/2010/main" val="32434925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35C9-D3DE-6FB4-A9AA-5440DFC1E4F9}"/>
              </a:ext>
            </a:extLst>
          </p:cNvPr>
          <p:cNvSpPr>
            <a:spLocks noGrp="1"/>
          </p:cNvSpPr>
          <p:nvPr>
            <p:ph type="title"/>
          </p:nvPr>
        </p:nvSpPr>
        <p:spPr/>
        <p:txBody>
          <a:bodyPr/>
          <a:lstStyle/>
          <a:p>
            <a:pPr algn="ctr"/>
            <a:r>
              <a:rPr lang="en-US" dirty="0"/>
              <a:t>Formatting dates</a:t>
            </a:r>
          </a:p>
        </p:txBody>
      </p:sp>
      <p:sp>
        <p:nvSpPr>
          <p:cNvPr id="3" name="Content Placeholder 2">
            <a:extLst>
              <a:ext uri="{FF2B5EF4-FFF2-40B4-BE49-F238E27FC236}">
                <a16:creationId xmlns:a16="http://schemas.microsoft.com/office/drawing/2014/main" id="{59B4AA1A-D404-8AD2-735A-237802F99889}"/>
              </a:ext>
            </a:extLst>
          </p:cNvPr>
          <p:cNvSpPr>
            <a:spLocks noGrp="1"/>
          </p:cNvSpPr>
          <p:nvPr>
            <p:ph idx="1"/>
          </p:nvPr>
        </p:nvSpPr>
        <p:spPr/>
        <p:txBody>
          <a:bodyPr>
            <a:normAutofit/>
          </a:bodyPr>
          <a:lstStyle/>
          <a:p>
            <a:r>
              <a:rPr lang="en-US" sz="2400" dirty="0" err="1"/>
              <a:t>my_date</a:t>
            </a:r>
            <a:r>
              <a:rPr lang="en-US" sz="2400" dirty="0"/>
              <a:t> &lt;- </a:t>
            </a:r>
            <a:r>
              <a:rPr lang="en-US" sz="2400" dirty="0" err="1"/>
              <a:t>ymd</a:t>
            </a:r>
            <a:r>
              <a:rPr lang="en-US" sz="2400" dirty="0"/>
              <a:t>("2015-01-01")</a:t>
            </a:r>
          </a:p>
          <a:p>
            <a:r>
              <a:rPr lang="en-US" sz="2400" dirty="0"/>
              <a:t>str(</a:t>
            </a:r>
            <a:r>
              <a:rPr lang="en-US" sz="2400" dirty="0" err="1"/>
              <a:t>my_date</a:t>
            </a:r>
            <a:r>
              <a:rPr lang="en-US" sz="2400" dirty="0"/>
              <a:t>)</a:t>
            </a:r>
          </a:p>
          <a:p>
            <a:endParaRPr lang="en-US" sz="2400" dirty="0"/>
          </a:p>
          <a:p>
            <a:r>
              <a:rPr lang="en-US" sz="2400" dirty="0" err="1"/>
              <a:t>my_date</a:t>
            </a:r>
            <a:r>
              <a:rPr lang="en-US" sz="2400" dirty="0"/>
              <a:t> &lt;- </a:t>
            </a:r>
            <a:r>
              <a:rPr lang="en-US" sz="2400" dirty="0" err="1"/>
              <a:t>ymd</a:t>
            </a:r>
            <a:r>
              <a:rPr lang="en-US" sz="2400" dirty="0"/>
              <a:t>(paste("2015", "1", "1", </a:t>
            </a:r>
            <a:r>
              <a:rPr lang="en-US" sz="2400" dirty="0" err="1"/>
              <a:t>sep</a:t>
            </a:r>
            <a:r>
              <a:rPr lang="en-US" sz="2400" dirty="0"/>
              <a:t> = "-")) </a:t>
            </a:r>
          </a:p>
          <a:p>
            <a:r>
              <a:rPr lang="en-US" sz="2400" dirty="0"/>
              <a:t>str(</a:t>
            </a:r>
            <a:r>
              <a:rPr lang="en-US" sz="2400" dirty="0" err="1"/>
              <a:t>my_date</a:t>
            </a:r>
            <a:r>
              <a:rPr lang="en-US" sz="2400" dirty="0"/>
              <a:t>)</a:t>
            </a:r>
          </a:p>
        </p:txBody>
      </p:sp>
      <p:sp>
        <p:nvSpPr>
          <p:cNvPr id="4" name="Slide Number Placeholder 3">
            <a:extLst>
              <a:ext uri="{FF2B5EF4-FFF2-40B4-BE49-F238E27FC236}">
                <a16:creationId xmlns:a16="http://schemas.microsoft.com/office/drawing/2014/main" id="{09DEF59C-BD54-277C-71BE-0982522E933B}"/>
              </a:ext>
            </a:extLst>
          </p:cNvPr>
          <p:cNvSpPr>
            <a:spLocks noGrp="1"/>
          </p:cNvSpPr>
          <p:nvPr>
            <p:ph type="sldNum" sz="quarter" idx="12"/>
          </p:nvPr>
        </p:nvSpPr>
        <p:spPr/>
        <p:txBody>
          <a:bodyPr/>
          <a:lstStyle/>
          <a:p>
            <a:r>
              <a:rPr lang="en-US"/>
              <a:t>                                  </a:t>
            </a:r>
            <a:fld id="{71E3633A-B31A-8646-8F71-EA19817582CB}" type="slidenum">
              <a:rPr lang="en-US" smtClean="0"/>
              <a:pPr/>
              <a:t>20</a:t>
            </a:fld>
            <a:endParaRPr lang="en-US" dirty="0"/>
          </a:p>
        </p:txBody>
      </p:sp>
    </p:spTree>
    <p:extLst>
      <p:ext uri="{BB962C8B-B14F-4D97-AF65-F5344CB8AC3E}">
        <p14:creationId xmlns:p14="http://schemas.microsoft.com/office/powerpoint/2010/main" val="25852822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35C9-D3DE-6FB4-A9AA-5440DFC1E4F9}"/>
              </a:ext>
            </a:extLst>
          </p:cNvPr>
          <p:cNvSpPr>
            <a:spLocks noGrp="1"/>
          </p:cNvSpPr>
          <p:nvPr>
            <p:ph type="title"/>
          </p:nvPr>
        </p:nvSpPr>
        <p:spPr/>
        <p:txBody>
          <a:bodyPr/>
          <a:lstStyle/>
          <a:p>
            <a:pPr algn="ctr"/>
            <a:r>
              <a:rPr lang="en-US" dirty="0"/>
              <a:t>Formatting dates</a:t>
            </a:r>
          </a:p>
        </p:txBody>
      </p:sp>
      <p:sp>
        <p:nvSpPr>
          <p:cNvPr id="3" name="Content Placeholder 2">
            <a:extLst>
              <a:ext uri="{FF2B5EF4-FFF2-40B4-BE49-F238E27FC236}">
                <a16:creationId xmlns:a16="http://schemas.microsoft.com/office/drawing/2014/main" id="{59B4AA1A-D404-8AD2-735A-237802F99889}"/>
              </a:ext>
            </a:extLst>
          </p:cNvPr>
          <p:cNvSpPr>
            <a:spLocks noGrp="1"/>
          </p:cNvSpPr>
          <p:nvPr>
            <p:ph idx="1"/>
          </p:nvPr>
        </p:nvSpPr>
        <p:spPr>
          <a:xfrm>
            <a:off x="381001" y="1825625"/>
            <a:ext cx="11641666" cy="4351338"/>
          </a:xfrm>
        </p:spPr>
        <p:txBody>
          <a:bodyPr>
            <a:normAutofit/>
          </a:bodyPr>
          <a:lstStyle/>
          <a:p>
            <a:r>
              <a:rPr lang="en-US" sz="2400" dirty="0"/>
              <a:t>paste(</a:t>
            </a:r>
            <a:r>
              <a:rPr lang="en-US" sz="2400" dirty="0" err="1"/>
              <a:t>bad_dates_df$YEAR</a:t>
            </a:r>
            <a:r>
              <a:rPr lang="en-US" sz="2400" dirty="0"/>
              <a:t>, </a:t>
            </a:r>
            <a:r>
              <a:rPr lang="en-US" sz="2400" dirty="0" err="1"/>
              <a:t>bad_dates_df$MONTH</a:t>
            </a:r>
            <a:r>
              <a:rPr lang="en-US" sz="2400" dirty="0"/>
              <a:t>, </a:t>
            </a:r>
            <a:r>
              <a:rPr lang="en-US" sz="2400" dirty="0" err="1"/>
              <a:t>bad_dates_df$DAY</a:t>
            </a:r>
            <a:r>
              <a:rPr lang="en-US" sz="2400" dirty="0"/>
              <a:t>, </a:t>
            </a:r>
            <a:r>
              <a:rPr lang="en-US" sz="2400" dirty="0" err="1"/>
              <a:t>sep</a:t>
            </a:r>
            <a:r>
              <a:rPr lang="en-US" sz="2400" dirty="0"/>
              <a:t> = "-")</a:t>
            </a:r>
          </a:p>
          <a:p>
            <a:endParaRPr lang="en-US" sz="2400" dirty="0"/>
          </a:p>
          <a:p>
            <a:r>
              <a:rPr lang="en-US" sz="2400" dirty="0" err="1"/>
              <a:t>ymd</a:t>
            </a:r>
            <a:r>
              <a:rPr lang="en-US" sz="2400" dirty="0"/>
              <a:t>(paste(</a:t>
            </a:r>
            <a:r>
              <a:rPr lang="en-US" sz="2400" dirty="0" err="1"/>
              <a:t>bad_dates_df$YEAR</a:t>
            </a:r>
            <a:r>
              <a:rPr lang="en-US" sz="2400" dirty="0"/>
              <a:t>, </a:t>
            </a:r>
            <a:r>
              <a:rPr lang="en-US" sz="2400" dirty="0" err="1"/>
              <a:t>bad_dates_df$MONTH</a:t>
            </a:r>
            <a:r>
              <a:rPr lang="en-US" sz="2400" dirty="0"/>
              <a:t>, </a:t>
            </a:r>
            <a:r>
              <a:rPr lang="en-US" sz="2400" dirty="0" err="1"/>
              <a:t>bad_dates_df$DAY</a:t>
            </a:r>
            <a:r>
              <a:rPr lang="en-US" sz="2400" dirty="0"/>
              <a:t>, </a:t>
            </a:r>
            <a:r>
              <a:rPr lang="en-US" sz="2400" dirty="0" err="1"/>
              <a:t>sep</a:t>
            </a:r>
            <a:r>
              <a:rPr lang="en-US" sz="2400" dirty="0"/>
              <a:t> = "-"))</a:t>
            </a:r>
          </a:p>
        </p:txBody>
      </p:sp>
      <p:sp>
        <p:nvSpPr>
          <p:cNvPr id="4" name="Slide Number Placeholder 3">
            <a:extLst>
              <a:ext uri="{FF2B5EF4-FFF2-40B4-BE49-F238E27FC236}">
                <a16:creationId xmlns:a16="http://schemas.microsoft.com/office/drawing/2014/main" id="{6AED3D79-1958-1BA2-7378-0DC0039F61A6}"/>
              </a:ext>
            </a:extLst>
          </p:cNvPr>
          <p:cNvSpPr>
            <a:spLocks noGrp="1"/>
          </p:cNvSpPr>
          <p:nvPr>
            <p:ph type="sldNum" sz="quarter" idx="12"/>
          </p:nvPr>
        </p:nvSpPr>
        <p:spPr/>
        <p:txBody>
          <a:bodyPr/>
          <a:lstStyle/>
          <a:p>
            <a:r>
              <a:rPr lang="en-US"/>
              <a:t>                                  </a:t>
            </a:r>
            <a:fld id="{71E3633A-B31A-8646-8F71-EA19817582CB}" type="slidenum">
              <a:rPr lang="en-US" smtClean="0"/>
              <a:pPr/>
              <a:t>21</a:t>
            </a:fld>
            <a:endParaRPr lang="en-US" dirty="0"/>
          </a:p>
        </p:txBody>
      </p:sp>
    </p:spTree>
    <p:extLst>
      <p:ext uri="{BB962C8B-B14F-4D97-AF65-F5344CB8AC3E}">
        <p14:creationId xmlns:p14="http://schemas.microsoft.com/office/powerpoint/2010/main" val="38596570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35C9-D3DE-6FB4-A9AA-5440DFC1E4F9}"/>
              </a:ext>
            </a:extLst>
          </p:cNvPr>
          <p:cNvSpPr>
            <a:spLocks noGrp="1"/>
          </p:cNvSpPr>
          <p:nvPr>
            <p:ph type="title"/>
          </p:nvPr>
        </p:nvSpPr>
        <p:spPr/>
        <p:txBody>
          <a:bodyPr/>
          <a:lstStyle/>
          <a:p>
            <a:pPr algn="ctr"/>
            <a:r>
              <a:rPr lang="en-US" dirty="0"/>
              <a:t>Formatting dates</a:t>
            </a:r>
          </a:p>
        </p:txBody>
      </p:sp>
      <p:sp>
        <p:nvSpPr>
          <p:cNvPr id="3" name="Content Placeholder 2">
            <a:extLst>
              <a:ext uri="{FF2B5EF4-FFF2-40B4-BE49-F238E27FC236}">
                <a16:creationId xmlns:a16="http://schemas.microsoft.com/office/drawing/2014/main" id="{59B4AA1A-D404-8AD2-735A-237802F99889}"/>
              </a:ext>
            </a:extLst>
          </p:cNvPr>
          <p:cNvSpPr>
            <a:spLocks noGrp="1"/>
          </p:cNvSpPr>
          <p:nvPr>
            <p:ph idx="1"/>
          </p:nvPr>
        </p:nvSpPr>
        <p:spPr>
          <a:xfrm>
            <a:off x="381001" y="1825625"/>
            <a:ext cx="11641666" cy="4351338"/>
          </a:xfrm>
        </p:spPr>
        <p:txBody>
          <a:bodyPr>
            <a:normAutofit lnSpcReduction="10000"/>
          </a:bodyPr>
          <a:lstStyle/>
          <a:p>
            <a:r>
              <a:rPr lang="en-US" sz="2400" dirty="0" err="1"/>
              <a:t>bad_dates_df$DATE</a:t>
            </a:r>
            <a:r>
              <a:rPr lang="en-US" sz="2400" dirty="0"/>
              <a:t> &lt;- </a:t>
            </a:r>
            <a:r>
              <a:rPr lang="en-US" sz="2400" dirty="0" err="1"/>
              <a:t>ymd</a:t>
            </a:r>
            <a:r>
              <a:rPr lang="en-US" sz="2400" dirty="0"/>
              <a:t>(paste(</a:t>
            </a:r>
            <a:r>
              <a:rPr lang="en-US" sz="2400" dirty="0" err="1"/>
              <a:t>bad_dates_df$YEAR</a:t>
            </a:r>
            <a:r>
              <a:rPr lang="en-US" sz="2400" dirty="0"/>
              <a:t>, </a:t>
            </a:r>
            <a:r>
              <a:rPr lang="en-US" sz="2400" dirty="0" err="1"/>
              <a:t>bad_dates_df$MONTH</a:t>
            </a:r>
            <a:r>
              <a:rPr lang="en-US" sz="2400" dirty="0"/>
              <a:t>, </a:t>
            </a:r>
            <a:r>
              <a:rPr lang="en-US" sz="2400" dirty="0" err="1"/>
              <a:t>bad_dates_df$DAY</a:t>
            </a:r>
            <a:r>
              <a:rPr lang="en-US" sz="2400" dirty="0"/>
              <a:t>, </a:t>
            </a:r>
            <a:r>
              <a:rPr lang="en-US" sz="2400" dirty="0" err="1"/>
              <a:t>sep</a:t>
            </a:r>
            <a:r>
              <a:rPr lang="en-US" sz="2400" dirty="0"/>
              <a:t> = "-"))</a:t>
            </a:r>
          </a:p>
          <a:p>
            <a:endParaRPr lang="en-US" sz="2400" dirty="0"/>
          </a:p>
          <a:p>
            <a:r>
              <a:rPr lang="en-US" sz="2400" dirty="0"/>
              <a:t>str(</a:t>
            </a:r>
            <a:r>
              <a:rPr lang="en-US" sz="2400" dirty="0" err="1"/>
              <a:t>bad_dates_df</a:t>
            </a:r>
            <a:r>
              <a:rPr lang="en-US" sz="2400" dirty="0"/>
              <a:t>)</a:t>
            </a:r>
          </a:p>
          <a:p>
            <a:endParaRPr lang="en-US" sz="2400" dirty="0"/>
          </a:p>
          <a:p>
            <a:r>
              <a:rPr lang="en-US" sz="2400" dirty="0"/>
              <a:t>summary(</a:t>
            </a:r>
            <a:r>
              <a:rPr lang="en-US" sz="2400" dirty="0" err="1"/>
              <a:t>bad_dates_df$DATE</a:t>
            </a:r>
            <a:r>
              <a:rPr lang="en-US" sz="2400" dirty="0"/>
              <a:t>)</a:t>
            </a:r>
          </a:p>
          <a:p>
            <a:endParaRPr lang="en-US" sz="2400" dirty="0"/>
          </a:p>
          <a:p>
            <a:r>
              <a:rPr lang="en-US" sz="2400" dirty="0" err="1"/>
              <a:t>missing_dates</a:t>
            </a:r>
            <a:r>
              <a:rPr lang="en-US" sz="2400" dirty="0"/>
              <a:t> &lt;- </a:t>
            </a:r>
            <a:r>
              <a:rPr lang="en-US" sz="2400" dirty="0" err="1"/>
              <a:t>bad_dates_df</a:t>
            </a:r>
            <a:r>
              <a:rPr lang="en-US" sz="2400" dirty="0"/>
              <a:t>[is.na(</a:t>
            </a:r>
            <a:r>
              <a:rPr lang="en-US" sz="2400" dirty="0" err="1"/>
              <a:t>bad_dates_df$DATE</a:t>
            </a:r>
            <a:r>
              <a:rPr lang="en-US" sz="2400" dirty="0"/>
              <a:t>), c("YEAR", "MONTH", "DAY")]</a:t>
            </a:r>
          </a:p>
          <a:p>
            <a:endParaRPr lang="en-US" sz="2400" dirty="0"/>
          </a:p>
          <a:p>
            <a:r>
              <a:rPr lang="en-US" sz="2400" dirty="0"/>
              <a:t>head(</a:t>
            </a:r>
            <a:r>
              <a:rPr lang="en-US" sz="2400" dirty="0" err="1"/>
              <a:t>missing_dates</a:t>
            </a:r>
            <a:r>
              <a:rPr lang="en-US" sz="2400" dirty="0"/>
              <a:t>)</a:t>
            </a:r>
          </a:p>
        </p:txBody>
      </p:sp>
      <p:sp>
        <p:nvSpPr>
          <p:cNvPr id="4" name="Slide Number Placeholder 3">
            <a:extLst>
              <a:ext uri="{FF2B5EF4-FFF2-40B4-BE49-F238E27FC236}">
                <a16:creationId xmlns:a16="http://schemas.microsoft.com/office/drawing/2014/main" id="{253245F0-8691-9037-E48C-F7545CE3D091}"/>
              </a:ext>
            </a:extLst>
          </p:cNvPr>
          <p:cNvSpPr>
            <a:spLocks noGrp="1"/>
          </p:cNvSpPr>
          <p:nvPr>
            <p:ph type="sldNum" sz="quarter" idx="12"/>
          </p:nvPr>
        </p:nvSpPr>
        <p:spPr/>
        <p:txBody>
          <a:bodyPr/>
          <a:lstStyle/>
          <a:p>
            <a:r>
              <a:rPr lang="en-US"/>
              <a:t>                                  </a:t>
            </a:r>
            <a:fld id="{71E3633A-B31A-8646-8F71-EA19817582CB}" type="slidenum">
              <a:rPr lang="en-US" smtClean="0"/>
              <a:pPr/>
              <a:t>22</a:t>
            </a:fld>
            <a:endParaRPr lang="en-US" dirty="0"/>
          </a:p>
        </p:txBody>
      </p:sp>
    </p:spTree>
    <p:extLst>
      <p:ext uri="{BB962C8B-B14F-4D97-AF65-F5344CB8AC3E}">
        <p14:creationId xmlns:p14="http://schemas.microsoft.com/office/powerpoint/2010/main" val="22293620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F3E41-C8E6-85FD-3E6A-74B9C7DDE3FF}"/>
              </a:ext>
            </a:extLst>
          </p:cNvPr>
          <p:cNvSpPr>
            <a:spLocks noGrp="1"/>
          </p:cNvSpPr>
          <p:nvPr>
            <p:ph type="title"/>
          </p:nvPr>
        </p:nvSpPr>
        <p:spPr/>
        <p:txBody>
          <a:bodyPr/>
          <a:lstStyle/>
          <a:p>
            <a:pPr algn="ctr"/>
            <a:r>
              <a:rPr lang="en-US" dirty="0"/>
              <a:t>Manipulating data</a:t>
            </a:r>
          </a:p>
        </p:txBody>
      </p:sp>
      <p:sp>
        <p:nvSpPr>
          <p:cNvPr id="3" name="Content Placeholder 2">
            <a:extLst>
              <a:ext uri="{FF2B5EF4-FFF2-40B4-BE49-F238E27FC236}">
                <a16:creationId xmlns:a16="http://schemas.microsoft.com/office/drawing/2014/main" id="{FFF65A22-C586-C5C2-2EA4-C079950561DC}"/>
              </a:ext>
            </a:extLst>
          </p:cNvPr>
          <p:cNvSpPr>
            <a:spLocks noGrp="1"/>
          </p:cNvSpPr>
          <p:nvPr>
            <p:ph idx="1"/>
          </p:nvPr>
        </p:nvSpPr>
        <p:spPr/>
        <p:txBody>
          <a:bodyPr/>
          <a:lstStyle/>
          <a:p>
            <a:r>
              <a:rPr lang="en-US" dirty="0"/>
              <a:t>Select</a:t>
            </a:r>
          </a:p>
          <a:p>
            <a:r>
              <a:rPr lang="en-US" dirty="0"/>
              <a:t>Filter</a:t>
            </a:r>
          </a:p>
          <a:p>
            <a:r>
              <a:rPr lang="en-US" dirty="0"/>
              <a:t>Mutate</a:t>
            </a:r>
          </a:p>
          <a:p>
            <a:r>
              <a:rPr lang="en-US" dirty="0"/>
              <a:t>Pivot wider and longer</a:t>
            </a:r>
          </a:p>
          <a:p>
            <a:r>
              <a:rPr lang="en-US" dirty="0"/>
              <a:t>Group and summarize</a:t>
            </a:r>
          </a:p>
          <a:p>
            <a:r>
              <a:rPr lang="en-US" dirty="0"/>
              <a:t>Count</a:t>
            </a:r>
          </a:p>
          <a:p>
            <a:r>
              <a:rPr lang="en-US" dirty="0"/>
              <a:t>Exporting data</a:t>
            </a:r>
          </a:p>
          <a:p>
            <a:endParaRPr lang="en-US" dirty="0"/>
          </a:p>
        </p:txBody>
      </p:sp>
      <p:sp>
        <p:nvSpPr>
          <p:cNvPr id="4" name="Slide Number Placeholder 3">
            <a:extLst>
              <a:ext uri="{FF2B5EF4-FFF2-40B4-BE49-F238E27FC236}">
                <a16:creationId xmlns:a16="http://schemas.microsoft.com/office/drawing/2014/main" id="{527F2C66-ACB5-7D1E-623E-36A8EDFA9479}"/>
              </a:ext>
            </a:extLst>
          </p:cNvPr>
          <p:cNvSpPr>
            <a:spLocks noGrp="1"/>
          </p:cNvSpPr>
          <p:nvPr>
            <p:ph type="sldNum" sz="quarter" idx="12"/>
          </p:nvPr>
        </p:nvSpPr>
        <p:spPr/>
        <p:txBody>
          <a:bodyPr/>
          <a:lstStyle/>
          <a:p>
            <a:r>
              <a:rPr lang="en-US"/>
              <a:t>                                  </a:t>
            </a:r>
            <a:fld id="{71E3633A-B31A-8646-8F71-EA19817582CB}" type="slidenum">
              <a:rPr lang="en-US" smtClean="0"/>
              <a:pPr/>
              <a:t>23</a:t>
            </a:fld>
            <a:endParaRPr lang="en-US" dirty="0"/>
          </a:p>
        </p:txBody>
      </p:sp>
    </p:spTree>
    <p:extLst>
      <p:ext uri="{BB962C8B-B14F-4D97-AF65-F5344CB8AC3E}">
        <p14:creationId xmlns:p14="http://schemas.microsoft.com/office/powerpoint/2010/main" val="32063937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CA9B1-29E4-E70E-3F5B-50CD5B4FB9C3}"/>
              </a:ext>
            </a:extLst>
          </p:cNvPr>
          <p:cNvSpPr>
            <a:spLocks noGrp="1"/>
          </p:cNvSpPr>
          <p:nvPr>
            <p:ph type="title"/>
          </p:nvPr>
        </p:nvSpPr>
        <p:spPr/>
        <p:txBody>
          <a:bodyPr/>
          <a:lstStyle/>
          <a:p>
            <a:pPr algn="ctr"/>
            <a:r>
              <a:rPr lang="en-US" dirty="0"/>
              <a:t>Select</a:t>
            </a:r>
          </a:p>
        </p:txBody>
      </p:sp>
      <p:sp>
        <p:nvSpPr>
          <p:cNvPr id="3" name="Content Placeholder 2">
            <a:extLst>
              <a:ext uri="{FF2B5EF4-FFF2-40B4-BE49-F238E27FC236}">
                <a16:creationId xmlns:a16="http://schemas.microsoft.com/office/drawing/2014/main" id="{E3BFB890-36C7-84DB-D4BF-33D94A9FF5FD}"/>
              </a:ext>
            </a:extLst>
          </p:cNvPr>
          <p:cNvSpPr>
            <a:spLocks noGrp="1"/>
          </p:cNvSpPr>
          <p:nvPr>
            <p:ph idx="1"/>
          </p:nvPr>
        </p:nvSpPr>
        <p:spPr>
          <a:xfrm>
            <a:off x="838200" y="1825625"/>
            <a:ext cx="10515600" cy="4820708"/>
          </a:xfrm>
        </p:spPr>
        <p:txBody>
          <a:bodyPr>
            <a:normAutofit fontScale="77500" lnSpcReduction="20000"/>
          </a:bodyPr>
          <a:lstStyle/>
          <a:p>
            <a:pPr marL="0" indent="0">
              <a:buNone/>
            </a:pPr>
            <a:r>
              <a:rPr lang="en-US" dirty="0" err="1"/>
              <a:t>selected_peri</a:t>
            </a:r>
            <a:r>
              <a:rPr lang="en-US" dirty="0"/>
              <a:t> &lt;- </a:t>
            </a:r>
            <a:r>
              <a:rPr lang="en-US" dirty="0" err="1"/>
              <a:t>peri_df</a:t>
            </a:r>
            <a:r>
              <a:rPr lang="en-US" dirty="0"/>
              <a:t> %&gt;%</a:t>
            </a:r>
          </a:p>
          <a:p>
            <a:pPr marL="0" indent="0">
              <a:buNone/>
            </a:pPr>
            <a:r>
              <a:rPr lang="en-US" dirty="0"/>
              <a:t>  </a:t>
            </a:r>
            <a:r>
              <a:rPr lang="en-US" b="1" dirty="0" err="1"/>
              <a:t>dplyr</a:t>
            </a:r>
            <a:r>
              <a:rPr lang="en-US" b="1" dirty="0"/>
              <a:t>::select</a:t>
            </a:r>
            <a:r>
              <a:rPr lang="en-US" dirty="0"/>
              <a:t>(TAG_ID,</a:t>
            </a:r>
          </a:p>
          <a:p>
            <a:pPr marL="0" indent="0">
              <a:buNone/>
            </a:pPr>
            <a:r>
              <a:rPr lang="en-US" dirty="0"/>
              <a:t>                        OBS_DATE,</a:t>
            </a:r>
          </a:p>
          <a:p>
            <a:pPr marL="0" indent="0">
              <a:buNone/>
            </a:pPr>
            <a:r>
              <a:rPr lang="en-US" dirty="0"/>
              <a:t>         	            PRIMARY_SAMPLING_UNIT,</a:t>
            </a:r>
          </a:p>
          <a:p>
            <a:pPr marL="0" indent="0">
              <a:buNone/>
            </a:pPr>
            <a:r>
              <a:rPr lang="en-US" dirty="0"/>
              <a:t>	            FIELD_REPLICATE,</a:t>
            </a:r>
          </a:p>
          <a:p>
            <a:pPr marL="0" indent="0">
              <a:buNone/>
            </a:pPr>
            <a:r>
              <a:rPr lang="en-US" dirty="0"/>
              <a:t>         	            EPISODE,</a:t>
            </a:r>
          </a:p>
          <a:p>
            <a:pPr marL="0" indent="0">
              <a:buNone/>
            </a:pPr>
            <a:r>
              <a:rPr lang="en-US" dirty="0"/>
              <a:t>         	            WETLAND_BASIN,</a:t>
            </a:r>
          </a:p>
          <a:p>
            <a:pPr marL="0" indent="0">
              <a:buNone/>
            </a:pPr>
            <a:r>
              <a:rPr lang="en-US" dirty="0"/>
              <a:t>         	            WATER_DEPTH_CM,</a:t>
            </a:r>
          </a:p>
          <a:p>
            <a:pPr marL="0" indent="0">
              <a:buNone/>
            </a:pPr>
            <a:r>
              <a:rPr lang="en-US" dirty="0"/>
              <a:t>	            FLOATING_SP1,</a:t>
            </a:r>
          </a:p>
          <a:p>
            <a:pPr marL="0" indent="0">
              <a:buNone/>
            </a:pPr>
            <a:r>
              <a:rPr lang="en-US" dirty="0"/>
              <a:t>         	            PERI_AFDM_G_PER_M2,</a:t>
            </a:r>
          </a:p>
          <a:p>
            <a:pPr marL="0" indent="0">
              <a:buNone/>
            </a:pPr>
            <a:r>
              <a:rPr lang="en-US" dirty="0"/>
              <a:t>	            PERI_TP_UG_PER_G_DRY_MASS,</a:t>
            </a:r>
          </a:p>
          <a:p>
            <a:pPr marL="0" indent="0">
              <a:buNone/>
            </a:pPr>
            <a:r>
              <a:rPr lang="en-US" dirty="0"/>
              <a:t>	            PERI_PROP_ORGANIC</a:t>
            </a:r>
          </a:p>
          <a:p>
            <a:pPr marL="0" indent="0">
              <a:buNone/>
            </a:pPr>
            <a:r>
              <a:rPr lang="en-US" dirty="0"/>
              <a:t>   )</a:t>
            </a:r>
          </a:p>
          <a:p>
            <a:pPr marL="0" indent="0">
              <a:buNone/>
            </a:pPr>
            <a:endParaRPr lang="en-US" dirty="0"/>
          </a:p>
        </p:txBody>
      </p:sp>
      <p:sp>
        <p:nvSpPr>
          <p:cNvPr id="4" name="Slide Number Placeholder 3">
            <a:extLst>
              <a:ext uri="{FF2B5EF4-FFF2-40B4-BE49-F238E27FC236}">
                <a16:creationId xmlns:a16="http://schemas.microsoft.com/office/drawing/2014/main" id="{9D933290-92EA-97A3-4301-29378122768A}"/>
              </a:ext>
            </a:extLst>
          </p:cNvPr>
          <p:cNvSpPr>
            <a:spLocks noGrp="1"/>
          </p:cNvSpPr>
          <p:nvPr>
            <p:ph type="sldNum" sz="quarter" idx="12"/>
          </p:nvPr>
        </p:nvSpPr>
        <p:spPr/>
        <p:txBody>
          <a:bodyPr/>
          <a:lstStyle/>
          <a:p>
            <a:r>
              <a:rPr lang="en-US"/>
              <a:t>                                  </a:t>
            </a:r>
            <a:fld id="{71E3633A-B31A-8646-8F71-EA19817582CB}" type="slidenum">
              <a:rPr lang="en-US" smtClean="0"/>
              <a:pPr/>
              <a:t>24</a:t>
            </a:fld>
            <a:endParaRPr lang="en-US" dirty="0"/>
          </a:p>
        </p:txBody>
      </p:sp>
    </p:spTree>
    <p:extLst>
      <p:ext uri="{BB962C8B-B14F-4D97-AF65-F5344CB8AC3E}">
        <p14:creationId xmlns:p14="http://schemas.microsoft.com/office/powerpoint/2010/main" val="3389871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DC10A-EED1-B441-9482-D07F9A4B8326}"/>
              </a:ext>
            </a:extLst>
          </p:cNvPr>
          <p:cNvSpPr>
            <a:spLocks noGrp="1"/>
          </p:cNvSpPr>
          <p:nvPr>
            <p:ph type="title"/>
          </p:nvPr>
        </p:nvSpPr>
        <p:spPr/>
        <p:txBody>
          <a:bodyPr/>
          <a:lstStyle/>
          <a:p>
            <a:pPr algn="ctr"/>
            <a:r>
              <a:rPr lang="en-US" dirty="0"/>
              <a:t>Filter</a:t>
            </a:r>
          </a:p>
        </p:txBody>
      </p:sp>
      <p:sp>
        <p:nvSpPr>
          <p:cNvPr id="3" name="Content Placeholder 2">
            <a:extLst>
              <a:ext uri="{FF2B5EF4-FFF2-40B4-BE49-F238E27FC236}">
                <a16:creationId xmlns:a16="http://schemas.microsoft.com/office/drawing/2014/main" id="{3794CAAD-D446-6D0B-7155-5775D8660DFF}"/>
              </a:ext>
            </a:extLst>
          </p:cNvPr>
          <p:cNvSpPr>
            <a:spLocks noGrp="1"/>
          </p:cNvSpPr>
          <p:nvPr>
            <p:ph idx="1"/>
          </p:nvPr>
        </p:nvSpPr>
        <p:spPr/>
        <p:txBody>
          <a:bodyPr/>
          <a:lstStyle/>
          <a:p>
            <a:pPr marL="0" indent="0">
              <a:buNone/>
            </a:pPr>
            <a:r>
              <a:rPr lang="en-US" dirty="0" err="1"/>
              <a:t>filtered_peri</a:t>
            </a:r>
            <a:r>
              <a:rPr lang="en-US" dirty="0"/>
              <a:t> &lt;- </a:t>
            </a:r>
            <a:r>
              <a:rPr lang="en-US" dirty="0" err="1"/>
              <a:t>selected_peri</a:t>
            </a:r>
            <a:r>
              <a:rPr lang="en-US" dirty="0"/>
              <a:t> %&gt;%</a:t>
            </a:r>
          </a:p>
          <a:p>
            <a:pPr marL="0" indent="0">
              <a:buNone/>
            </a:pPr>
            <a:r>
              <a:rPr lang="en-US" dirty="0"/>
              <a:t>	</a:t>
            </a:r>
            <a:r>
              <a:rPr lang="en-US" b="1" dirty="0"/>
              <a:t>filter</a:t>
            </a:r>
            <a:r>
              <a:rPr lang="en-US" dirty="0"/>
              <a:t>(month(OBS_DATE) &gt; 8)</a:t>
            </a:r>
          </a:p>
          <a:p>
            <a:pPr marL="0" indent="0">
              <a:buNone/>
            </a:pPr>
            <a:endParaRPr lang="en-US" dirty="0"/>
          </a:p>
          <a:p>
            <a:pPr marL="0" indent="0">
              <a:buNone/>
            </a:pPr>
            <a:r>
              <a:rPr lang="en-US" dirty="0" err="1"/>
              <a:t>filter_missing_peri_tp</a:t>
            </a:r>
            <a:r>
              <a:rPr lang="en-US" dirty="0"/>
              <a:t> &lt;- </a:t>
            </a:r>
            <a:r>
              <a:rPr lang="en-US" dirty="0" err="1"/>
              <a:t>selected_peri</a:t>
            </a:r>
            <a:r>
              <a:rPr lang="en-US" dirty="0"/>
              <a:t> %&gt;%</a:t>
            </a:r>
          </a:p>
          <a:p>
            <a:pPr marL="0" indent="0">
              <a:buNone/>
            </a:pPr>
            <a:r>
              <a:rPr lang="en-US" b="1" dirty="0"/>
              <a:t>	filter</a:t>
            </a:r>
            <a:r>
              <a:rPr lang="en-US" dirty="0"/>
              <a:t>(!is.na(PERI_TP_UG_PER_G_DRY_MASS))</a:t>
            </a:r>
          </a:p>
        </p:txBody>
      </p:sp>
      <p:sp>
        <p:nvSpPr>
          <p:cNvPr id="4" name="Slide Number Placeholder 3">
            <a:extLst>
              <a:ext uri="{FF2B5EF4-FFF2-40B4-BE49-F238E27FC236}">
                <a16:creationId xmlns:a16="http://schemas.microsoft.com/office/drawing/2014/main" id="{A807589A-7CFA-B86D-DB5D-20DDEC6FA258}"/>
              </a:ext>
            </a:extLst>
          </p:cNvPr>
          <p:cNvSpPr>
            <a:spLocks noGrp="1"/>
          </p:cNvSpPr>
          <p:nvPr>
            <p:ph type="sldNum" sz="quarter" idx="12"/>
          </p:nvPr>
        </p:nvSpPr>
        <p:spPr/>
        <p:txBody>
          <a:bodyPr/>
          <a:lstStyle/>
          <a:p>
            <a:r>
              <a:rPr lang="en-US"/>
              <a:t>                                  </a:t>
            </a:r>
            <a:fld id="{71E3633A-B31A-8646-8F71-EA19817582CB}" type="slidenum">
              <a:rPr lang="en-US" smtClean="0"/>
              <a:pPr/>
              <a:t>25</a:t>
            </a:fld>
            <a:endParaRPr lang="en-US" dirty="0"/>
          </a:p>
        </p:txBody>
      </p:sp>
    </p:spTree>
    <p:extLst>
      <p:ext uri="{BB962C8B-B14F-4D97-AF65-F5344CB8AC3E}">
        <p14:creationId xmlns:p14="http://schemas.microsoft.com/office/powerpoint/2010/main" val="4149707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63A27-6383-363F-5DDA-C7254E025087}"/>
              </a:ext>
            </a:extLst>
          </p:cNvPr>
          <p:cNvSpPr>
            <a:spLocks noGrp="1"/>
          </p:cNvSpPr>
          <p:nvPr>
            <p:ph type="title"/>
          </p:nvPr>
        </p:nvSpPr>
        <p:spPr/>
        <p:txBody>
          <a:bodyPr/>
          <a:lstStyle/>
          <a:p>
            <a:pPr algn="ctr"/>
            <a:r>
              <a:rPr lang="en-US" dirty="0"/>
              <a:t>Mutate</a:t>
            </a:r>
          </a:p>
        </p:txBody>
      </p:sp>
      <p:sp>
        <p:nvSpPr>
          <p:cNvPr id="3" name="Content Placeholder 2">
            <a:extLst>
              <a:ext uri="{FF2B5EF4-FFF2-40B4-BE49-F238E27FC236}">
                <a16:creationId xmlns:a16="http://schemas.microsoft.com/office/drawing/2014/main" id="{D285853D-E6CF-0EBE-4F7E-377CE5AA6816}"/>
              </a:ext>
            </a:extLst>
          </p:cNvPr>
          <p:cNvSpPr>
            <a:spLocks noGrp="1"/>
          </p:cNvSpPr>
          <p:nvPr>
            <p:ph idx="1"/>
          </p:nvPr>
        </p:nvSpPr>
        <p:spPr/>
        <p:txBody>
          <a:bodyPr/>
          <a:lstStyle/>
          <a:p>
            <a:pPr marL="0" indent="0">
              <a:buNone/>
            </a:pPr>
            <a:r>
              <a:rPr lang="it-IT" dirty="0"/>
              <a:t>mutated_peri &lt;- filtered_peri %&gt;%  </a:t>
            </a:r>
            <a:r>
              <a:rPr lang="it-IT" b="1" dirty="0"/>
              <a:t>mutate</a:t>
            </a:r>
            <a:r>
              <a:rPr lang="it-IT" dirty="0"/>
              <a:t>(peri_percent_organic = PERI_PROP_ORGANIC*100)</a:t>
            </a:r>
          </a:p>
          <a:p>
            <a:pPr marL="0" indent="0">
              <a:buNone/>
            </a:pPr>
            <a:endParaRPr lang="it-IT" dirty="0"/>
          </a:p>
          <a:p>
            <a:pPr marL="0" indent="0">
              <a:buNone/>
            </a:pPr>
            <a:r>
              <a:rPr lang="it-IT" dirty="0"/>
              <a:t>mutated_peri %&gt;%</a:t>
            </a:r>
          </a:p>
          <a:p>
            <a:pPr marL="0" indent="0">
              <a:buNone/>
            </a:pPr>
            <a:r>
              <a:rPr lang="it-IT" dirty="0"/>
              <a:t>	select(PERI_PROP_ORGANIC,</a:t>
            </a:r>
          </a:p>
          <a:p>
            <a:pPr marL="0" indent="0">
              <a:buNone/>
            </a:pPr>
            <a:r>
              <a:rPr lang="it-IT" dirty="0"/>
              <a:t>		 peri_percent_organic)</a:t>
            </a:r>
          </a:p>
        </p:txBody>
      </p:sp>
      <p:sp>
        <p:nvSpPr>
          <p:cNvPr id="4" name="Slide Number Placeholder 3">
            <a:extLst>
              <a:ext uri="{FF2B5EF4-FFF2-40B4-BE49-F238E27FC236}">
                <a16:creationId xmlns:a16="http://schemas.microsoft.com/office/drawing/2014/main" id="{725A32AC-402E-9D4B-1596-C3B6F837E6DE}"/>
              </a:ext>
            </a:extLst>
          </p:cNvPr>
          <p:cNvSpPr>
            <a:spLocks noGrp="1"/>
          </p:cNvSpPr>
          <p:nvPr>
            <p:ph type="sldNum" sz="quarter" idx="12"/>
          </p:nvPr>
        </p:nvSpPr>
        <p:spPr/>
        <p:txBody>
          <a:bodyPr/>
          <a:lstStyle/>
          <a:p>
            <a:r>
              <a:rPr lang="en-US"/>
              <a:t>                                  </a:t>
            </a:r>
            <a:fld id="{71E3633A-B31A-8646-8F71-EA19817582CB}" type="slidenum">
              <a:rPr lang="en-US" smtClean="0"/>
              <a:pPr/>
              <a:t>26</a:t>
            </a:fld>
            <a:endParaRPr lang="en-US" dirty="0"/>
          </a:p>
        </p:txBody>
      </p:sp>
    </p:spTree>
    <p:extLst>
      <p:ext uri="{BB962C8B-B14F-4D97-AF65-F5344CB8AC3E}">
        <p14:creationId xmlns:p14="http://schemas.microsoft.com/office/powerpoint/2010/main" val="9183209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4C19D-6617-E0E4-97CA-69219183BC9E}"/>
              </a:ext>
            </a:extLst>
          </p:cNvPr>
          <p:cNvSpPr>
            <a:spLocks noGrp="1"/>
          </p:cNvSpPr>
          <p:nvPr>
            <p:ph type="title"/>
          </p:nvPr>
        </p:nvSpPr>
        <p:spPr/>
        <p:txBody>
          <a:bodyPr/>
          <a:lstStyle/>
          <a:p>
            <a:pPr algn="ctr"/>
            <a:r>
              <a:rPr lang="en-US" dirty="0"/>
              <a:t>Pivot wider and longer</a:t>
            </a:r>
          </a:p>
        </p:txBody>
      </p:sp>
      <p:sp>
        <p:nvSpPr>
          <p:cNvPr id="3" name="Content Placeholder 2">
            <a:extLst>
              <a:ext uri="{FF2B5EF4-FFF2-40B4-BE49-F238E27FC236}">
                <a16:creationId xmlns:a16="http://schemas.microsoft.com/office/drawing/2014/main" id="{39649977-23E9-3F2B-FAF8-2D58CBD9D4A6}"/>
              </a:ext>
            </a:extLst>
          </p:cNvPr>
          <p:cNvSpPr>
            <a:spLocks noGrp="1"/>
          </p:cNvSpPr>
          <p:nvPr>
            <p:ph idx="1"/>
          </p:nvPr>
        </p:nvSpPr>
        <p:spPr/>
        <p:txBody>
          <a:bodyPr>
            <a:normAutofit lnSpcReduction="10000"/>
          </a:bodyPr>
          <a:lstStyle/>
          <a:p>
            <a:pPr marL="0" indent="0">
              <a:buNone/>
            </a:pPr>
            <a:r>
              <a:rPr lang="en-US" sz="2400" dirty="0" err="1"/>
              <a:t>diatoms_counts_long</a:t>
            </a:r>
            <a:r>
              <a:rPr lang="en-US" sz="2400" dirty="0"/>
              <a:t> &lt;- </a:t>
            </a:r>
            <a:r>
              <a:rPr lang="en-US" sz="2400" dirty="0" err="1"/>
              <a:t>diatoms_df</a:t>
            </a:r>
            <a:r>
              <a:rPr lang="en-US" sz="2400" dirty="0"/>
              <a:t> %&gt;%</a:t>
            </a:r>
          </a:p>
          <a:p>
            <a:pPr marL="0" indent="0">
              <a:buNone/>
            </a:pPr>
            <a:r>
              <a:rPr lang="sv-SE" sz="2400" dirty="0"/>
              <a:t> 	</a:t>
            </a:r>
            <a:r>
              <a:rPr lang="sv-SE" sz="2400" b="1" dirty="0"/>
              <a:t>pivot_longer</a:t>
            </a:r>
            <a:r>
              <a:rPr lang="sv-SE" sz="2400" dirty="0"/>
              <a:t>(-c(TAG_ID:LSU_NAME),</a:t>
            </a:r>
          </a:p>
          <a:p>
            <a:pPr marL="0" indent="0">
              <a:buNone/>
            </a:pPr>
            <a:r>
              <a:rPr lang="en-US" sz="2400" dirty="0"/>
              <a:t> 			 </a:t>
            </a:r>
            <a:r>
              <a:rPr lang="en-US" sz="2400" dirty="0" err="1"/>
              <a:t>values_to</a:t>
            </a:r>
            <a:r>
              <a:rPr lang="en-US" sz="2400" dirty="0"/>
              <a:t> = "SPECIMENS_COUNTED",</a:t>
            </a:r>
          </a:p>
          <a:p>
            <a:pPr marL="0" indent="0">
              <a:buNone/>
            </a:pPr>
            <a:r>
              <a:rPr lang="en-US" sz="2400" dirty="0"/>
              <a:t> 			 </a:t>
            </a:r>
            <a:r>
              <a:rPr lang="en-US" sz="2400" dirty="0" err="1"/>
              <a:t>names_to</a:t>
            </a:r>
            <a:r>
              <a:rPr lang="en-US" sz="2400" dirty="0"/>
              <a:t> = "TAXON_CODE")</a:t>
            </a:r>
          </a:p>
          <a:p>
            <a:pPr marL="0" indent="0">
              <a:buNone/>
            </a:pPr>
            <a:endParaRPr lang="en-US" sz="2400" dirty="0"/>
          </a:p>
          <a:p>
            <a:pPr marL="0" indent="0">
              <a:buNone/>
            </a:pPr>
            <a:r>
              <a:rPr lang="en-US" sz="2400" dirty="0" err="1"/>
              <a:t>diatom_counts_wide</a:t>
            </a:r>
            <a:r>
              <a:rPr lang="en-US" sz="2400" dirty="0"/>
              <a:t> &lt;- </a:t>
            </a:r>
            <a:r>
              <a:rPr lang="en-US" sz="2400" dirty="0" err="1"/>
              <a:t>diatoms_counts_long</a:t>
            </a:r>
            <a:r>
              <a:rPr lang="en-US" sz="2400" dirty="0"/>
              <a:t> %&gt;%</a:t>
            </a:r>
          </a:p>
          <a:p>
            <a:pPr marL="0" indent="0">
              <a:buNone/>
            </a:pPr>
            <a:r>
              <a:rPr lang="en-US" sz="2400" dirty="0"/>
              <a:t> 	</a:t>
            </a:r>
            <a:r>
              <a:rPr lang="en-US" sz="2400" b="1" dirty="0" err="1"/>
              <a:t>pivot_wider</a:t>
            </a:r>
            <a:r>
              <a:rPr lang="en-US" sz="2400" dirty="0"/>
              <a:t>(</a:t>
            </a:r>
            <a:r>
              <a:rPr lang="en-US" sz="2400" dirty="0" err="1"/>
              <a:t>names_from</a:t>
            </a:r>
            <a:r>
              <a:rPr lang="en-US" sz="2400" dirty="0"/>
              <a:t> = "TAXON_CODE",</a:t>
            </a:r>
          </a:p>
          <a:p>
            <a:pPr marL="0" indent="0">
              <a:buNone/>
            </a:pPr>
            <a:r>
              <a:rPr lang="en-US" sz="2400" dirty="0"/>
              <a:t> 		         </a:t>
            </a:r>
            <a:r>
              <a:rPr lang="en-US" sz="2400" dirty="0" err="1"/>
              <a:t>values_from</a:t>
            </a:r>
            <a:r>
              <a:rPr lang="en-US" sz="2400" dirty="0"/>
              <a:t> = "SPECIMENS_COUNTED",</a:t>
            </a:r>
          </a:p>
          <a:p>
            <a:pPr marL="0" indent="0">
              <a:buNone/>
            </a:pPr>
            <a:r>
              <a:rPr lang="en-US" sz="2400" dirty="0"/>
              <a:t> 		         </a:t>
            </a:r>
            <a:r>
              <a:rPr lang="en-US" sz="2400" dirty="0" err="1"/>
              <a:t>names_sort</a:t>
            </a:r>
            <a:r>
              <a:rPr lang="en-US" sz="2400" dirty="0"/>
              <a:t> = TRUE,</a:t>
            </a:r>
          </a:p>
          <a:p>
            <a:pPr marL="0" indent="0">
              <a:buNone/>
            </a:pPr>
            <a:r>
              <a:rPr lang="en-US" sz="2400" dirty="0"/>
              <a:t>		         </a:t>
            </a:r>
            <a:r>
              <a:rPr lang="en-US" sz="2400" dirty="0" err="1"/>
              <a:t>values_fill</a:t>
            </a:r>
            <a:r>
              <a:rPr lang="en-US" sz="2400" dirty="0"/>
              <a:t> = 0)</a:t>
            </a:r>
          </a:p>
        </p:txBody>
      </p:sp>
      <p:sp>
        <p:nvSpPr>
          <p:cNvPr id="4" name="Slide Number Placeholder 3">
            <a:extLst>
              <a:ext uri="{FF2B5EF4-FFF2-40B4-BE49-F238E27FC236}">
                <a16:creationId xmlns:a16="http://schemas.microsoft.com/office/drawing/2014/main" id="{3F5178BF-3C93-3A41-43F6-94387CF31E3C}"/>
              </a:ext>
            </a:extLst>
          </p:cNvPr>
          <p:cNvSpPr>
            <a:spLocks noGrp="1"/>
          </p:cNvSpPr>
          <p:nvPr>
            <p:ph type="sldNum" sz="quarter" idx="12"/>
          </p:nvPr>
        </p:nvSpPr>
        <p:spPr/>
        <p:txBody>
          <a:bodyPr/>
          <a:lstStyle/>
          <a:p>
            <a:r>
              <a:rPr lang="en-US"/>
              <a:t>                                  </a:t>
            </a:r>
            <a:fld id="{71E3633A-B31A-8646-8F71-EA19817582CB}" type="slidenum">
              <a:rPr lang="en-US" smtClean="0"/>
              <a:pPr/>
              <a:t>27</a:t>
            </a:fld>
            <a:endParaRPr lang="en-US" dirty="0"/>
          </a:p>
        </p:txBody>
      </p:sp>
    </p:spTree>
    <p:extLst>
      <p:ext uri="{BB962C8B-B14F-4D97-AF65-F5344CB8AC3E}">
        <p14:creationId xmlns:p14="http://schemas.microsoft.com/office/powerpoint/2010/main" val="2003180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2CD28-03F5-498F-177E-CBA5BB4227A3}"/>
              </a:ext>
            </a:extLst>
          </p:cNvPr>
          <p:cNvSpPr>
            <a:spLocks noGrp="1"/>
          </p:cNvSpPr>
          <p:nvPr>
            <p:ph type="title"/>
          </p:nvPr>
        </p:nvSpPr>
        <p:spPr/>
        <p:txBody>
          <a:bodyPr/>
          <a:lstStyle/>
          <a:p>
            <a:pPr algn="ctr"/>
            <a:r>
              <a:rPr lang="en-US" dirty="0"/>
              <a:t>Group and summarize</a:t>
            </a:r>
          </a:p>
        </p:txBody>
      </p:sp>
      <p:sp>
        <p:nvSpPr>
          <p:cNvPr id="3" name="Content Placeholder 2">
            <a:extLst>
              <a:ext uri="{FF2B5EF4-FFF2-40B4-BE49-F238E27FC236}">
                <a16:creationId xmlns:a16="http://schemas.microsoft.com/office/drawing/2014/main" id="{10821F6B-3847-8AD6-75DF-3BD2EFD16DF8}"/>
              </a:ext>
            </a:extLst>
          </p:cNvPr>
          <p:cNvSpPr>
            <a:spLocks noGrp="1"/>
          </p:cNvSpPr>
          <p:nvPr>
            <p:ph idx="1"/>
          </p:nvPr>
        </p:nvSpPr>
        <p:spPr>
          <a:xfrm>
            <a:off x="838200" y="1825624"/>
            <a:ext cx="10515600" cy="4895809"/>
          </a:xfrm>
        </p:spPr>
        <p:txBody>
          <a:bodyPr>
            <a:normAutofit fontScale="92500" lnSpcReduction="10000"/>
          </a:bodyPr>
          <a:lstStyle/>
          <a:p>
            <a:pPr marL="0" indent="0">
              <a:buNone/>
            </a:pPr>
            <a:r>
              <a:rPr lang="en-US" sz="2400" dirty="0" err="1"/>
              <a:t>summarized_water_depths</a:t>
            </a:r>
            <a:r>
              <a:rPr lang="en-US" sz="2400" dirty="0"/>
              <a:t> &lt;- </a:t>
            </a:r>
            <a:r>
              <a:rPr lang="en-US" sz="2400" dirty="0" err="1"/>
              <a:t>filtered_peri</a:t>
            </a:r>
            <a:r>
              <a:rPr lang="en-US" sz="2400" dirty="0"/>
              <a:t> %&gt;%	</a:t>
            </a:r>
          </a:p>
          <a:p>
            <a:pPr marL="0" indent="0">
              <a:buNone/>
            </a:pPr>
            <a:r>
              <a:rPr lang="en-US" sz="2400" dirty="0"/>
              <a:t>	</a:t>
            </a:r>
            <a:r>
              <a:rPr lang="en-US" sz="2400" b="1" dirty="0" err="1"/>
              <a:t>group_by</a:t>
            </a:r>
            <a:r>
              <a:rPr lang="en-US" sz="2400" dirty="0"/>
              <a:t>(WETLAND_BASIN,</a:t>
            </a:r>
          </a:p>
          <a:p>
            <a:pPr marL="0" indent="0">
              <a:buNone/>
            </a:pPr>
            <a:r>
              <a:rPr lang="en-US" sz="2400" dirty="0"/>
              <a:t> 		       YEAR = year(OBS_DATE)) %&gt;%</a:t>
            </a:r>
          </a:p>
          <a:p>
            <a:pPr marL="0" indent="0">
              <a:buNone/>
            </a:pPr>
            <a:r>
              <a:rPr lang="en-US" sz="2400" dirty="0"/>
              <a:t> 	</a:t>
            </a:r>
            <a:r>
              <a:rPr lang="en-US" sz="2400" b="1" dirty="0"/>
              <a:t>summarize</a:t>
            </a:r>
            <a:r>
              <a:rPr lang="en-US" sz="2400" dirty="0"/>
              <a:t>(</a:t>
            </a:r>
            <a:r>
              <a:rPr lang="en-US" sz="2400" dirty="0" err="1"/>
              <a:t>mean_water_depth_cm</a:t>
            </a:r>
            <a:r>
              <a:rPr lang="en-US" sz="2400" dirty="0"/>
              <a:t> = mean(WATER_DEPTH_CM))</a:t>
            </a:r>
          </a:p>
          <a:p>
            <a:pPr marL="0" indent="0">
              <a:buNone/>
            </a:pPr>
            <a:endParaRPr lang="en-US" sz="2400" dirty="0"/>
          </a:p>
          <a:p>
            <a:pPr marL="0" indent="0">
              <a:buNone/>
            </a:pPr>
            <a:r>
              <a:rPr lang="en-US" sz="2400" dirty="0" err="1"/>
              <a:t>summarized_water_depths</a:t>
            </a:r>
            <a:endParaRPr lang="en-US" sz="2400" dirty="0"/>
          </a:p>
          <a:p>
            <a:pPr marL="0" indent="0">
              <a:buNone/>
            </a:pPr>
            <a:endParaRPr lang="en-US" sz="2400" dirty="0"/>
          </a:p>
          <a:p>
            <a:pPr marL="0" indent="0">
              <a:buNone/>
            </a:pPr>
            <a:r>
              <a:rPr lang="en-US" sz="2400" dirty="0" err="1"/>
              <a:t>summarized_water_depths_wide</a:t>
            </a:r>
            <a:r>
              <a:rPr lang="en-US" sz="2400" dirty="0"/>
              <a:t> &lt;- </a:t>
            </a:r>
            <a:r>
              <a:rPr lang="en-US" sz="2400" dirty="0" err="1"/>
              <a:t>summarized_water_depths</a:t>
            </a:r>
            <a:r>
              <a:rPr lang="en-US" sz="2400" dirty="0"/>
              <a:t> %&gt;%</a:t>
            </a:r>
          </a:p>
          <a:p>
            <a:pPr marL="0" indent="0">
              <a:buNone/>
            </a:pPr>
            <a:r>
              <a:rPr lang="en-US" sz="2400" dirty="0"/>
              <a:t>	</a:t>
            </a:r>
            <a:r>
              <a:rPr lang="en-US" sz="2400" dirty="0" err="1"/>
              <a:t>pivot_wider</a:t>
            </a:r>
            <a:r>
              <a:rPr lang="en-US" sz="2400" dirty="0"/>
              <a:t>(</a:t>
            </a:r>
            <a:r>
              <a:rPr lang="en-US" sz="2400" dirty="0" err="1"/>
              <a:t>names_from</a:t>
            </a:r>
            <a:r>
              <a:rPr lang="en-US" sz="2400" dirty="0"/>
              <a:t> = WETLAND_BASIN,</a:t>
            </a:r>
          </a:p>
          <a:p>
            <a:pPr marL="0" indent="0">
              <a:buNone/>
            </a:pPr>
            <a:r>
              <a:rPr lang="en-US" sz="2400" dirty="0"/>
              <a:t>		         </a:t>
            </a:r>
            <a:r>
              <a:rPr lang="en-US" sz="2400" dirty="0" err="1"/>
              <a:t>values_from</a:t>
            </a:r>
            <a:r>
              <a:rPr lang="en-US" sz="2400" dirty="0"/>
              <a:t> = </a:t>
            </a:r>
            <a:r>
              <a:rPr lang="en-US" sz="2400" dirty="0" err="1"/>
              <a:t>mean_water_depth_cm</a:t>
            </a:r>
            <a:r>
              <a:rPr lang="en-US" sz="2400" dirty="0"/>
              <a:t>)</a:t>
            </a:r>
          </a:p>
          <a:p>
            <a:pPr marL="0" indent="0">
              <a:buNone/>
            </a:pPr>
            <a:endParaRPr lang="en-US" sz="2400" dirty="0"/>
          </a:p>
          <a:p>
            <a:pPr marL="0" indent="0">
              <a:buNone/>
            </a:pPr>
            <a:r>
              <a:rPr lang="en-US" sz="2400" dirty="0" err="1"/>
              <a:t>summarized_water_depths_wide</a:t>
            </a:r>
            <a:endParaRPr lang="en-US" sz="2400" dirty="0"/>
          </a:p>
          <a:p>
            <a:pPr marL="0" indent="0">
              <a:buNone/>
            </a:pPr>
            <a:endParaRPr lang="en-US" sz="2400" dirty="0"/>
          </a:p>
        </p:txBody>
      </p:sp>
      <p:sp>
        <p:nvSpPr>
          <p:cNvPr id="4" name="Slide Number Placeholder 3">
            <a:extLst>
              <a:ext uri="{FF2B5EF4-FFF2-40B4-BE49-F238E27FC236}">
                <a16:creationId xmlns:a16="http://schemas.microsoft.com/office/drawing/2014/main" id="{F08EF996-CDEF-B78E-E982-6A09150BC77A}"/>
              </a:ext>
            </a:extLst>
          </p:cNvPr>
          <p:cNvSpPr>
            <a:spLocks noGrp="1"/>
          </p:cNvSpPr>
          <p:nvPr>
            <p:ph type="sldNum" sz="quarter" idx="12"/>
          </p:nvPr>
        </p:nvSpPr>
        <p:spPr/>
        <p:txBody>
          <a:bodyPr/>
          <a:lstStyle/>
          <a:p>
            <a:r>
              <a:rPr lang="en-US"/>
              <a:t>                                  </a:t>
            </a:r>
            <a:fld id="{71E3633A-B31A-8646-8F71-EA19817582CB}" type="slidenum">
              <a:rPr lang="en-US" smtClean="0"/>
              <a:pPr/>
              <a:t>28</a:t>
            </a:fld>
            <a:endParaRPr lang="en-US" dirty="0"/>
          </a:p>
        </p:txBody>
      </p:sp>
    </p:spTree>
    <p:extLst>
      <p:ext uri="{BB962C8B-B14F-4D97-AF65-F5344CB8AC3E}">
        <p14:creationId xmlns:p14="http://schemas.microsoft.com/office/powerpoint/2010/main" val="34618544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2CD28-03F5-498F-177E-CBA5BB4227A3}"/>
              </a:ext>
            </a:extLst>
          </p:cNvPr>
          <p:cNvSpPr>
            <a:spLocks noGrp="1"/>
          </p:cNvSpPr>
          <p:nvPr>
            <p:ph type="title"/>
          </p:nvPr>
        </p:nvSpPr>
        <p:spPr/>
        <p:txBody>
          <a:bodyPr/>
          <a:lstStyle/>
          <a:p>
            <a:pPr algn="ctr"/>
            <a:r>
              <a:rPr lang="en-US" dirty="0"/>
              <a:t>Group and summarize</a:t>
            </a:r>
          </a:p>
        </p:txBody>
      </p:sp>
      <p:sp>
        <p:nvSpPr>
          <p:cNvPr id="3" name="Content Placeholder 2">
            <a:extLst>
              <a:ext uri="{FF2B5EF4-FFF2-40B4-BE49-F238E27FC236}">
                <a16:creationId xmlns:a16="http://schemas.microsoft.com/office/drawing/2014/main" id="{10821F6B-3847-8AD6-75DF-3BD2EFD16DF8}"/>
              </a:ext>
            </a:extLst>
          </p:cNvPr>
          <p:cNvSpPr>
            <a:spLocks noGrp="1"/>
          </p:cNvSpPr>
          <p:nvPr>
            <p:ph idx="1"/>
          </p:nvPr>
        </p:nvSpPr>
        <p:spPr/>
        <p:txBody>
          <a:bodyPr>
            <a:normAutofit/>
          </a:bodyPr>
          <a:lstStyle/>
          <a:p>
            <a:pPr marL="0" indent="0">
              <a:buNone/>
            </a:pPr>
            <a:r>
              <a:rPr lang="en-US" sz="2400" dirty="0" err="1"/>
              <a:t>diatoms_counts_filtered</a:t>
            </a:r>
            <a:r>
              <a:rPr lang="en-US" sz="2400" dirty="0"/>
              <a:t> &lt;- </a:t>
            </a:r>
            <a:r>
              <a:rPr lang="en-US" sz="2400" dirty="0" err="1"/>
              <a:t>diatoms_counts_long</a:t>
            </a:r>
            <a:r>
              <a:rPr lang="en-US" sz="2400" dirty="0"/>
              <a:t> %&gt;%</a:t>
            </a:r>
          </a:p>
          <a:p>
            <a:pPr marL="0" indent="0">
              <a:buNone/>
            </a:pPr>
            <a:r>
              <a:rPr lang="en-US" sz="2400" dirty="0"/>
              <a:t>	filter(!is.na(SPECIMENS_COUNTED)</a:t>
            </a:r>
          </a:p>
          <a:p>
            <a:pPr marL="0" indent="0">
              <a:buNone/>
            </a:pPr>
            <a:r>
              <a:rPr lang="en-US" sz="2400" dirty="0"/>
              <a:t> 	        &amp; SPECIMENS_COUNTED != 0)</a:t>
            </a:r>
          </a:p>
          <a:p>
            <a:pPr marL="0" indent="0">
              <a:buNone/>
            </a:pPr>
            <a:endParaRPr lang="en-US" sz="2400" dirty="0"/>
          </a:p>
          <a:p>
            <a:pPr marL="0" indent="0">
              <a:buNone/>
            </a:pPr>
            <a:r>
              <a:rPr lang="en-US" sz="2400" dirty="0" err="1"/>
              <a:t>total_diatoms</a:t>
            </a:r>
            <a:r>
              <a:rPr lang="en-US" sz="2400" dirty="0"/>
              <a:t> &lt;- </a:t>
            </a:r>
            <a:r>
              <a:rPr lang="en-US" sz="2400" dirty="0" err="1"/>
              <a:t>diatoms_counts_long</a:t>
            </a:r>
            <a:r>
              <a:rPr lang="en-US" sz="2400" dirty="0"/>
              <a:t> %&gt;%</a:t>
            </a:r>
          </a:p>
          <a:p>
            <a:pPr marL="0" indent="0">
              <a:buNone/>
            </a:pPr>
            <a:r>
              <a:rPr lang="en-US" sz="2400" dirty="0"/>
              <a:t>	</a:t>
            </a:r>
            <a:r>
              <a:rPr lang="en-US" sz="2400" b="1" dirty="0" err="1"/>
              <a:t>group_by</a:t>
            </a:r>
            <a:r>
              <a:rPr lang="en-US" sz="2400" dirty="0"/>
              <a:t>(TAG_ID) %&gt;%</a:t>
            </a:r>
          </a:p>
          <a:p>
            <a:pPr marL="0" indent="0">
              <a:buNone/>
            </a:pPr>
            <a:r>
              <a:rPr lang="en-US" sz="2400" dirty="0"/>
              <a:t> 	</a:t>
            </a:r>
            <a:r>
              <a:rPr lang="en-US" sz="2400" b="1" dirty="0"/>
              <a:t>summarize</a:t>
            </a:r>
            <a:r>
              <a:rPr lang="en-US" sz="2400" dirty="0"/>
              <a:t>(TOTAL_COUNT = sum(SPECIMENS_COUNTED))</a:t>
            </a:r>
          </a:p>
          <a:p>
            <a:pPr marL="0" indent="0">
              <a:buNone/>
            </a:pPr>
            <a:endParaRPr lang="en-US" sz="2400" dirty="0"/>
          </a:p>
          <a:p>
            <a:pPr marL="0" indent="0">
              <a:buNone/>
            </a:pPr>
            <a:r>
              <a:rPr lang="en-US" sz="2400" dirty="0" err="1"/>
              <a:t>total_diatoms</a:t>
            </a:r>
            <a:endParaRPr lang="en-US" sz="2400" dirty="0"/>
          </a:p>
        </p:txBody>
      </p:sp>
      <p:sp>
        <p:nvSpPr>
          <p:cNvPr id="4" name="Slide Number Placeholder 3">
            <a:extLst>
              <a:ext uri="{FF2B5EF4-FFF2-40B4-BE49-F238E27FC236}">
                <a16:creationId xmlns:a16="http://schemas.microsoft.com/office/drawing/2014/main" id="{0E5A31AF-7374-74FC-8D0C-6BEC30A93FD7}"/>
              </a:ext>
            </a:extLst>
          </p:cNvPr>
          <p:cNvSpPr>
            <a:spLocks noGrp="1"/>
          </p:cNvSpPr>
          <p:nvPr>
            <p:ph type="sldNum" sz="quarter" idx="12"/>
          </p:nvPr>
        </p:nvSpPr>
        <p:spPr/>
        <p:txBody>
          <a:bodyPr/>
          <a:lstStyle/>
          <a:p>
            <a:r>
              <a:rPr lang="en-US"/>
              <a:t>                                  </a:t>
            </a:r>
            <a:fld id="{71E3633A-B31A-8646-8F71-EA19817582CB}" type="slidenum">
              <a:rPr lang="en-US" smtClean="0"/>
              <a:pPr/>
              <a:t>29</a:t>
            </a:fld>
            <a:endParaRPr lang="en-US" dirty="0"/>
          </a:p>
        </p:txBody>
      </p:sp>
    </p:spTree>
    <p:extLst>
      <p:ext uri="{BB962C8B-B14F-4D97-AF65-F5344CB8AC3E}">
        <p14:creationId xmlns:p14="http://schemas.microsoft.com/office/powerpoint/2010/main" val="41542251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B9E0D-E166-83EF-9232-A14FADB5943D}"/>
              </a:ext>
            </a:extLst>
          </p:cNvPr>
          <p:cNvSpPr>
            <a:spLocks noGrp="1"/>
          </p:cNvSpPr>
          <p:nvPr>
            <p:ph type="title"/>
          </p:nvPr>
        </p:nvSpPr>
        <p:spPr/>
        <p:txBody>
          <a:bodyPr/>
          <a:lstStyle/>
          <a:p>
            <a:pPr algn="ctr"/>
            <a:r>
              <a:rPr lang="en-US" dirty="0"/>
              <a:t>Today’s workshop</a:t>
            </a:r>
          </a:p>
        </p:txBody>
      </p:sp>
      <p:sp>
        <p:nvSpPr>
          <p:cNvPr id="3" name="Content Placeholder 2">
            <a:extLst>
              <a:ext uri="{FF2B5EF4-FFF2-40B4-BE49-F238E27FC236}">
                <a16:creationId xmlns:a16="http://schemas.microsoft.com/office/drawing/2014/main" id="{026E6C5D-EE7B-498F-CF46-62D2F6EA7DAC}"/>
              </a:ext>
            </a:extLst>
          </p:cNvPr>
          <p:cNvSpPr>
            <a:spLocks noGrp="1"/>
          </p:cNvSpPr>
          <p:nvPr>
            <p:ph idx="1"/>
          </p:nvPr>
        </p:nvSpPr>
        <p:spPr/>
        <p:txBody>
          <a:bodyPr>
            <a:normAutofit/>
          </a:bodyPr>
          <a:lstStyle/>
          <a:p>
            <a:r>
              <a:rPr lang="en-US" dirty="0"/>
              <a:t>Workshop files: </a:t>
            </a:r>
            <a:r>
              <a:rPr lang="en-US" dirty="0">
                <a:hlinkClick r:id="rId2"/>
              </a:rPr>
              <a:t>https://github.com/gkamener/2024_spring_workshop_organizing_and_visualizing_data_in_r</a:t>
            </a:r>
            <a:endParaRPr lang="en-US" dirty="0"/>
          </a:p>
        </p:txBody>
      </p:sp>
      <p:sp>
        <p:nvSpPr>
          <p:cNvPr id="4" name="Slide Number Placeholder 3">
            <a:extLst>
              <a:ext uri="{FF2B5EF4-FFF2-40B4-BE49-F238E27FC236}">
                <a16:creationId xmlns:a16="http://schemas.microsoft.com/office/drawing/2014/main" id="{1757CC2F-9896-AFB9-F74E-34E00EEDCFBD}"/>
              </a:ext>
            </a:extLst>
          </p:cNvPr>
          <p:cNvSpPr>
            <a:spLocks noGrp="1"/>
          </p:cNvSpPr>
          <p:nvPr>
            <p:ph type="sldNum" sz="quarter" idx="12"/>
          </p:nvPr>
        </p:nvSpPr>
        <p:spPr/>
        <p:txBody>
          <a:bodyPr/>
          <a:lstStyle/>
          <a:p>
            <a:r>
              <a:rPr lang="en-US"/>
              <a:t>                                  </a:t>
            </a:r>
            <a:fld id="{71E3633A-B31A-8646-8F71-EA19817582CB}" type="slidenum">
              <a:rPr lang="en-US" smtClean="0"/>
              <a:pPr/>
              <a:t>3</a:t>
            </a:fld>
            <a:endParaRPr lang="en-US" dirty="0"/>
          </a:p>
        </p:txBody>
      </p:sp>
    </p:spTree>
    <p:extLst>
      <p:ext uri="{BB962C8B-B14F-4D97-AF65-F5344CB8AC3E}">
        <p14:creationId xmlns:p14="http://schemas.microsoft.com/office/powerpoint/2010/main" val="34505988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63A27-6383-363F-5DDA-C7254E025087}"/>
              </a:ext>
            </a:extLst>
          </p:cNvPr>
          <p:cNvSpPr>
            <a:spLocks noGrp="1"/>
          </p:cNvSpPr>
          <p:nvPr>
            <p:ph type="title"/>
          </p:nvPr>
        </p:nvSpPr>
        <p:spPr/>
        <p:txBody>
          <a:bodyPr/>
          <a:lstStyle/>
          <a:p>
            <a:pPr algn="ctr"/>
            <a:r>
              <a:rPr lang="en-US" dirty="0"/>
              <a:t>Group and summarize</a:t>
            </a:r>
          </a:p>
        </p:txBody>
      </p:sp>
      <p:sp>
        <p:nvSpPr>
          <p:cNvPr id="3" name="Content Placeholder 2">
            <a:extLst>
              <a:ext uri="{FF2B5EF4-FFF2-40B4-BE49-F238E27FC236}">
                <a16:creationId xmlns:a16="http://schemas.microsoft.com/office/drawing/2014/main" id="{D285853D-E6CF-0EBE-4F7E-377CE5AA6816}"/>
              </a:ext>
            </a:extLst>
          </p:cNvPr>
          <p:cNvSpPr>
            <a:spLocks noGrp="1"/>
          </p:cNvSpPr>
          <p:nvPr>
            <p:ph idx="1"/>
          </p:nvPr>
        </p:nvSpPr>
        <p:spPr>
          <a:xfrm>
            <a:off x="211667" y="1825624"/>
            <a:ext cx="11895665" cy="4753305"/>
          </a:xfrm>
        </p:spPr>
        <p:txBody>
          <a:bodyPr>
            <a:normAutofit fontScale="92500" lnSpcReduction="20000"/>
          </a:bodyPr>
          <a:lstStyle/>
          <a:p>
            <a:pPr marL="0" indent="0">
              <a:buNone/>
            </a:pPr>
            <a:r>
              <a:rPr lang="en-US" sz="2200" dirty="0" err="1"/>
              <a:t>rel_abund</a:t>
            </a:r>
            <a:r>
              <a:rPr lang="en-US" sz="2200" dirty="0"/>
              <a:t> &lt;- </a:t>
            </a:r>
            <a:r>
              <a:rPr lang="en-US" sz="2200" dirty="0" err="1"/>
              <a:t>diatoms_counts_filtered</a:t>
            </a:r>
            <a:r>
              <a:rPr lang="en-US" sz="2200" dirty="0"/>
              <a:t> %&gt;%</a:t>
            </a:r>
          </a:p>
          <a:p>
            <a:pPr marL="0" indent="0">
              <a:buNone/>
            </a:pPr>
            <a:r>
              <a:rPr lang="en-US" sz="2200" dirty="0"/>
              <a:t> 	# Using </a:t>
            </a:r>
            <a:r>
              <a:rPr lang="en-US" sz="2200" dirty="0" err="1"/>
              <a:t>dplyr's</a:t>
            </a:r>
            <a:r>
              <a:rPr lang="en-US" sz="2200" dirty="0"/>
              <a:t> </a:t>
            </a:r>
            <a:r>
              <a:rPr lang="en-US" sz="2200" dirty="0" err="1"/>
              <a:t>left_join</a:t>
            </a:r>
            <a:r>
              <a:rPr lang="en-US" sz="2200" dirty="0"/>
              <a:t> function to join with the </a:t>
            </a:r>
            <a:r>
              <a:rPr lang="en-US" sz="2200" dirty="0" err="1"/>
              <a:t>total_diatoms</a:t>
            </a:r>
            <a:r>
              <a:rPr lang="en-US" sz="2200" dirty="0"/>
              <a:t> data frame</a:t>
            </a:r>
          </a:p>
          <a:p>
            <a:pPr marL="0" indent="0">
              <a:buNone/>
            </a:pPr>
            <a:r>
              <a:rPr lang="en-US" sz="2200" dirty="0"/>
              <a:t> 	</a:t>
            </a:r>
            <a:r>
              <a:rPr lang="en-US" sz="2200" dirty="0" err="1"/>
              <a:t>left_join</a:t>
            </a:r>
            <a:r>
              <a:rPr lang="en-US" sz="2200" dirty="0"/>
              <a:t>(., </a:t>
            </a:r>
            <a:r>
              <a:rPr lang="en-US" sz="2200" dirty="0" err="1"/>
              <a:t>total_diatoms</a:t>
            </a:r>
            <a:r>
              <a:rPr lang="en-US" sz="2200" dirty="0"/>
              <a:t>, by = "TAG_ID") %&gt;%</a:t>
            </a:r>
          </a:p>
          <a:p>
            <a:pPr marL="0" indent="0">
              <a:buNone/>
            </a:pPr>
            <a:r>
              <a:rPr lang="en-US" sz="2200" dirty="0"/>
              <a:t> 	mutate(RELATIVE_PCT_ABUND = SPECIMENS_COUNTED/TOTAL_COUNT*100) %&gt;%</a:t>
            </a:r>
          </a:p>
          <a:p>
            <a:pPr marL="0" indent="0">
              <a:buNone/>
            </a:pPr>
            <a:r>
              <a:rPr lang="en-US" sz="2200" dirty="0"/>
              <a:t> 	select(TAG_ID,</a:t>
            </a:r>
          </a:p>
          <a:p>
            <a:pPr marL="0" indent="0">
              <a:buNone/>
            </a:pPr>
            <a:r>
              <a:rPr lang="en-US" sz="2200" dirty="0"/>
              <a:t> 	          OBS_DATE,</a:t>
            </a:r>
          </a:p>
          <a:p>
            <a:pPr marL="0" indent="0">
              <a:buNone/>
            </a:pPr>
            <a:r>
              <a:rPr lang="en-US" sz="2200" dirty="0"/>
              <a:t> 	          PRIMARY_SAMPLING_UNIT,</a:t>
            </a:r>
          </a:p>
          <a:p>
            <a:pPr marL="0" indent="0">
              <a:buNone/>
            </a:pPr>
            <a:r>
              <a:rPr lang="en-US" sz="2200" dirty="0"/>
              <a:t>	         WETLAND_BASIN,</a:t>
            </a:r>
          </a:p>
          <a:p>
            <a:pPr marL="0" indent="0">
              <a:buNone/>
            </a:pPr>
            <a:r>
              <a:rPr lang="en-US" sz="2200" dirty="0"/>
              <a:t> 	         TAXON_CODE,</a:t>
            </a:r>
          </a:p>
          <a:p>
            <a:pPr marL="0" indent="0">
              <a:buNone/>
            </a:pPr>
            <a:r>
              <a:rPr lang="en-US" sz="2200" dirty="0"/>
              <a:t>	         RELATIVE_PCT_ABUND</a:t>
            </a:r>
          </a:p>
          <a:p>
            <a:pPr marL="0" indent="0">
              <a:buNone/>
            </a:pPr>
            <a:r>
              <a:rPr lang="en-US" sz="2200" dirty="0"/>
              <a:t>)</a:t>
            </a:r>
          </a:p>
          <a:p>
            <a:pPr marL="0" indent="0">
              <a:buNone/>
            </a:pPr>
            <a:endParaRPr lang="en-US" sz="2200" dirty="0"/>
          </a:p>
          <a:p>
            <a:pPr marL="0" indent="0">
              <a:buNone/>
            </a:pPr>
            <a:r>
              <a:rPr lang="en-US" sz="2200" dirty="0" err="1"/>
              <a:t>rel_abund</a:t>
            </a:r>
            <a:endParaRPr lang="en-US" sz="2200" dirty="0"/>
          </a:p>
          <a:p>
            <a:pPr marL="0" indent="0">
              <a:buNone/>
            </a:pPr>
            <a:endParaRPr lang="en-US" sz="2400" dirty="0"/>
          </a:p>
          <a:p>
            <a:pPr marL="0" indent="0">
              <a:buNone/>
            </a:pPr>
            <a:endParaRPr lang="en-US" sz="2400" dirty="0"/>
          </a:p>
        </p:txBody>
      </p:sp>
      <p:sp>
        <p:nvSpPr>
          <p:cNvPr id="4" name="Slide Number Placeholder 3">
            <a:extLst>
              <a:ext uri="{FF2B5EF4-FFF2-40B4-BE49-F238E27FC236}">
                <a16:creationId xmlns:a16="http://schemas.microsoft.com/office/drawing/2014/main" id="{B529D140-9341-B496-C324-513727BC8AD8}"/>
              </a:ext>
            </a:extLst>
          </p:cNvPr>
          <p:cNvSpPr>
            <a:spLocks noGrp="1"/>
          </p:cNvSpPr>
          <p:nvPr>
            <p:ph type="sldNum" sz="quarter" idx="12"/>
          </p:nvPr>
        </p:nvSpPr>
        <p:spPr/>
        <p:txBody>
          <a:bodyPr/>
          <a:lstStyle/>
          <a:p>
            <a:r>
              <a:rPr lang="en-US"/>
              <a:t>                                  </a:t>
            </a:r>
            <a:fld id="{71E3633A-B31A-8646-8F71-EA19817582CB}" type="slidenum">
              <a:rPr lang="en-US" smtClean="0"/>
              <a:pPr/>
              <a:t>30</a:t>
            </a:fld>
            <a:endParaRPr lang="en-US" dirty="0"/>
          </a:p>
        </p:txBody>
      </p:sp>
    </p:spTree>
    <p:extLst>
      <p:ext uri="{BB962C8B-B14F-4D97-AF65-F5344CB8AC3E}">
        <p14:creationId xmlns:p14="http://schemas.microsoft.com/office/powerpoint/2010/main" val="38193876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5BFC8-F91B-9FE4-E82A-654D5844E0A0}"/>
              </a:ext>
            </a:extLst>
          </p:cNvPr>
          <p:cNvSpPr>
            <a:spLocks noGrp="1"/>
          </p:cNvSpPr>
          <p:nvPr>
            <p:ph type="title"/>
          </p:nvPr>
        </p:nvSpPr>
        <p:spPr/>
        <p:txBody>
          <a:bodyPr/>
          <a:lstStyle/>
          <a:p>
            <a:pPr algn="ctr"/>
            <a:r>
              <a:rPr lang="en-US" dirty="0"/>
              <a:t>Count</a:t>
            </a:r>
          </a:p>
        </p:txBody>
      </p:sp>
      <p:sp>
        <p:nvSpPr>
          <p:cNvPr id="3" name="Content Placeholder 2">
            <a:extLst>
              <a:ext uri="{FF2B5EF4-FFF2-40B4-BE49-F238E27FC236}">
                <a16:creationId xmlns:a16="http://schemas.microsoft.com/office/drawing/2014/main" id="{02EB61B1-B6DE-0CA8-8EB0-43A3F262B85C}"/>
              </a:ext>
            </a:extLst>
          </p:cNvPr>
          <p:cNvSpPr>
            <a:spLocks noGrp="1"/>
          </p:cNvSpPr>
          <p:nvPr>
            <p:ph idx="1"/>
          </p:nvPr>
        </p:nvSpPr>
        <p:spPr/>
        <p:txBody>
          <a:bodyPr/>
          <a:lstStyle/>
          <a:p>
            <a:pPr marL="0" indent="0">
              <a:buNone/>
            </a:pPr>
            <a:r>
              <a:rPr lang="en-US" dirty="0" err="1"/>
              <a:t>filtered_peri</a:t>
            </a:r>
            <a:r>
              <a:rPr lang="en-US" dirty="0"/>
              <a:t> %&gt;% </a:t>
            </a:r>
          </a:p>
          <a:p>
            <a:pPr marL="0" indent="0">
              <a:buNone/>
            </a:pPr>
            <a:r>
              <a:rPr lang="en-US" dirty="0"/>
              <a:t> 	count(FLOATING_SP1, sort = TRUE)</a:t>
            </a:r>
          </a:p>
          <a:p>
            <a:pPr marL="0" indent="0">
              <a:buNone/>
            </a:pPr>
            <a:endParaRPr lang="en-US" dirty="0"/>
          </a:p>
          <a:p>
            <a:pPr marL="0" indent="0">
              <a:buNone/>
            </a:pPr>
            <a:r>
              <a:rPr lang="en-US" dirty="0" err="1"/>
              <a:t>diatoms_counts_filtered</a:t>
            </a:r>
            <a:r>
              <a:rPr lang="en-US" dirty="0"/>
              <a:t> %&gt;%</a:t>
            </a:r>
          </a:p>
          <a:p>
            <a:pPr marL="0" indent="0">
              <a:buNone/>
            </a:pPr>
            <a:r>
              <a:rPr lang="en-US" dirty="0"/>
              <a:t>	count(TAXON_CODE, sort = TRUE)</a:t>
            </a:r>
          </a:p>
        </p:txBody>
      </p:sp>
      <p:sp>
        <p:nvSpPr>
          <p:cNvPr id="4" name="Slide Number Placeholder 3">
            <a:extLst>
              <a:ext uri="{FF2B5EF4-FFF2-40B4-BE49-F238E27FC236}">
                <a16:creationId xmlns:a16="http://schemas.microsoft.com/office/drawing/2014/main" id="{B7362466-8D23-3F44-FE78-67BF84664086}"/>
              </a:ext>
            </a:extLst>
          </p:cNvPr>
          <p:cNvSpPr>
            <a:spLocks noGrp="1"/>
          </p:cNvSpPr>
          <p:nvPr>
            <p:ph type="sldNum" sz="quarter" idx="12"/>
          </p:nvPr>
        </p:nvSpPr>
        <p:spPr/>
        <p:txBody>
          <a:bodyPr/>
          <a:lstStyle/>
          <a:p>
            <a:r>
              <a:rPr lang="en-US"/>
              <a:t>                                  </a:t>
            </a:r>
            <a:fld id="{71E3633A-B31A-8646-8F71-EA19817582CB}" type="slidenum">
              <a:rPr lang="en-US" smtClean="0"/>
              <a:pPr/>
              <a:t>31</a:t>
            </a:fld>
            <a:endParaRPr lang="en-US" dirty="0"/>
          </a:p>
        </p:txBody>
      </p:sp>
    </p:spTree>
    <p:extLst>
      <p:ext uri="{BB962C8B-B14F-4D97-AF65-F5344CB8AC3E}">
        <p14:creationId xmlns:p14="http://schemas.microsoft.com/office/powerpoint/2010/main" val="22594332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EE83B-1F56-08EC-3222-BC4F443EA85E}"/>
              </a:ext>
            </a:extLst>
          </p:cNvPr>
          <p:cNvSpPr>
            <a:spLocks noGrp="1"/>
          </p:cNvSpPr>
          <p:nvPr>
            <p:ph type="title"/>
          </p:nvPr>
        </p:nvSpPr>
        <p:spPr/>
        <p:txBody>
          <a:bodyPr/>
          <a:lstStyle/>
          <a:p>
            <a:pPr algn="ctr"/>
            <a:r>
              <a:rPr lang="en-US" dirty="0"/>
              <a:t>Exporting data</a:t>
            </a:r>
          </a:p>
        </p:txBody>
      </p:sp>
      <p:sp>
        <p:nvSpPr>
          <p:cNvPr id="3" name="Content Placeholder 2">
            <a:extLst>
              <a:ext uri="{FF2B5EF4-FFF2-40B4-BE49-F238E27FC236}">
                <a16:creationId xmlns:a16="http://schemas.microsoft.com/office/drawing/2014/main" id="{4B1C9DEF-4A66-27FD-E55B-2597E4EAF330}"/>
              </a:ext>
            </a:extLst>
          </p:cNvPr>
          <p:cNvSpPr>
            <a:spLocks noGrp="1"/>
          </p:cNvSpPr>
          <p:nvPr>
            <p:ph idx="1"/>
          </p:nvPr>
        </p:nvSpPr>
        <p:spPr>
          <a:xfrm>
            <a:off x="451263" y="1825625"/>
            <a:ext cx="11542816" cy="4351338"/>
          </a:xfrm>
        </p:spPr>
        <p:txBody>
          <a:bodyPr>
            <a:normAutofit/>
          </a:bodyPr>
          <a:lstStyle/>
          <a:p>
            <a:pPr marL="0" indent="0">
              <a:buNone/>
            </a:pPr>
            <a:r>
              <a:rPr lang="en-US" sz="2400" dirty="0" err="1"/>
              <a:t>write_csv</a:t>
            </a:r>
            <a:r>
              <a:rPr lang="en-US" sz="2400" dirty="0"/>
              <a:t>(</a:t>
            </a:r>
            <a:r>
              <a:rPr lang="en-US" sz="2400" dirty="0" err="1"/>
              <a:t>filtered_peri</a:t>
            </a:r>
            <a:r>
              <a:rPr lang="en-US" sz="2400" dirty="0"/>
              <a:t>, "data/</a:t>
            </a:r>
            <a:r>
              <a:rPr lang="en-US" sz="2400" b="1" dirty="0"/>
              <a:t>intermediate</a:t>
            </a:r>
            <a:r>
              <a:rPr lang="en-US" sz="2400" dirty="0"/>
              <a:t>/filtered_peri.csv")</a:t>
            </a:r>
          </a:p>
          <a:p>
            <a:pPr marL="0" indent="0">
              <a:buNone/>
            </a:pPr>
            <a:endParaRPr lang="en-US" sz="2400" dirty="0"/>
          </a:p>
          <a:p>
            <a:pPr marL="0" indent="0">
              <a:buNone/>
            </a:pPr>
            <a:r>
              <a:rPr lang="en-US" sz="2400" dirty="0" err="1"/>
              <a:t>write_csv</a:t>
            </a:r>
            <a:r>
              <a:rPr lang="en-US" sz="2400" dirty="0"/>
              <a:t>(</a:t>
            </a:r>
            <a:r>
              <a:rPr lang="en-US" sz="2400" dirty="0" err="1"/>
              <a:t>summarized_water_depths_wide</a:t>
            </a:r>
            <a:r>
              <a:rPr lang="en-US" sz="2400" dirty="0"/>
              <a:t>, "data/</a:t>
            </a:r>
            <a:r>
              <a:rPr lang="en-US" sz="2400" b="1" dirty="0"/>
              <a:t>final</a:t>
            </a:r>
            <a:r>
              <a:rPr lang="en-US" sz="2400" dirty="0"/>
              <a:t>/summarized_water_depths_wide.csv")</a:t>
            </a:r>
          </a:p>
        </p:txBody>
      </p:sp>
      <p:sp>
        <p:nvSpPr>
          <p:cNvPr id="4" name="Slide Number Placeholder 3">
            <a:extLst>
              <a:ext uri="{FF2B5EF4-FFF2-40B4-BE49-F238E27FC236}">
                <a16:creationId xmlns:a16="http://schemas.microsoft.com/office/drawing/2014/main" id="{3B5FA8E1-2D72-32D2-A03F-ADDFFAE8C8A1}"/>
              </a:ext>
            </a:extLst>
          </p:cNvPr>
          <p:cNvSpPr>
            <a:spLocks noGrp="1"/>
          </p:cNvSpPr>
          <p:nvPr>
            <p:ph type="sldNum" sz="quarter" idx="12"/>
          </p:nvPr>
        </p:nvSpPr>
        <p:spPr/>
        <p:txBody>
          <a:bodyPr/>
          <a:lstStyle/>
          <a:p>
            <a:r>
              <a:rPr lang="en-US"/>
              <a:t>                                  </a:t>
            </a:r>
            <a:fld id="{71E3633A-B31A-8646-8F71-EA19817582CB}" type="slidenum">
              <a:rPr lang="en-US" smtClean="0"/>
              <a:pPr/>
              <a:t>32</a:t>
            </a:fld>
            <a:endParaRPr lang="en-US" dirty="0"/>
          </a:p>
        </p:txBody>
      </p:sp>
    </p:spTree>
    <p:extLst>
      <p:ext uri="{BB962C8B-B14F-4D97-AF65-F5344CB8AC3E}">
        <p14:creationId xmlns:p14="http://schemas.microsoft.com/office/powerpoint/2010/main" val="14597532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4BD48-E40F-78A9-CBE6-47B7124B690D}"/>
              </a:ext>
            </a:extLst>
          </p:cNvPr>
          <p:cNvSpPr>
            <a:spLocks noGrp="1"/>
          </p:cNvSpPr>
          <p:nvPr>
            <p:ph type="title"/>
          </p:nvPr>
        </p:nvSpPr>
        <p:spPr/>
        <p:txBody>
          <a:bodyPr/>
          <a:lstStyle/>
          <a:p>
            <a:r>
              <a:rPr lang="en-US" dirty="0"/>
              <a:t>Activity: make your own variable</a:t>
            </a:r>
          </a:p>
        </p:txBody>
      </p:sp>
      <p:sp>
        <p:nvSpPr>
          <p:cNvPr id="3" name="Content Placeholder 2">
            <a:extLst>
              <a:ext uri="{FF2B5EF4-FFF2-40B4-BE49-F238E27FC236}">
                <a16:creationId xmlns:a16="http://schemas.microsoft.com/office/drawing/2014/main" id="{B3493BAB-139C-C39D-61CD-1996F83AC6D2}"/>
              </a:ext>
            </a:extLst>
          </p:cNvPr>
          <p:cNvSpPr>
            <a:spLocks noGrp="1"/>
          </p:cNvSpPr>
          <p:nvPr>
            <p:ph idx="1"/>
          </p:nvPr>
        </p:nvSpPr>
        <p:spPr>
          <a:xfrm>
            <a:off x="838200" y="1825625"/>
            <a:ext cx="4812323" cy="4351338"/>
          </a:xfrm>
        </p:spPr>
        <p:txBody>
          <a:bodyPr/>
          <a:lstStyle/>
          <a:p>
            <a:r>
              <a:rPr lang="en-US" dirty="0"/>
              <a:t>Organize your data</a:t>
            </a:r>
          </a:p>
          <a:p>
            <a:r>
              <a:rPr lang="en-US" dirty="0"/>
              <a:t>Mutate a new variable</a:t>
            </a:r>
          </a:p>
          <a:p>
            <a:r>
              <a:rPr lang="en-US" dirty="0"/>
              <a:t>Share that variable (including how you made it) with your neighbor </a:t>
            </a:r>
          </a:p>
        </p:txBody>
      </p:sp>
      <p:sp>
        <p:nvSpPr>
          <p:cNvPr id="4" name="Slide Number Placeholder 3">
            <a:extLst>
              <a:ext uri="{FF2B5EF4-FFF2-40B4-BE49-F238E27FC236}">
                <a16:creationId xmlns:a16="http://schemas.microsoft.com/office/drawing/2014/main" id="{BFCE93CC-3D40-21BF-A2B2-8C605C511665}"/>
              </a:ext>
            </a:extLst>
          </p:cNvPr>
          <p:cNvSpPr>
            <a:spLocks noGrp="1"/>
          </p:cNvSpPr>
          <p:nvPr>
            <p:ph type="sldNum" sz="quarter" idx="12"/>
          </p:nvPr>
        </p:nvSpPr>
        <p:spPr/>
        <p:txBody>
          <a:bodyPr/>
          <a:lstStyle/>
          <a:p>
            <a:r>
              <a:rPr lang="en-US"/>
              <a:t>                                  </a:t>
            </a:r>
            <a:fld id="{71E3633A-B31A-8646-8F71-EA19817582CB}" type="slidenum">
              <a:rPr lang="en-US" smtClean="0"/>
              <a:pPr/>
              <a:t>33</a:t>
            </a:fld>
            <a:endParaRPr lang="en-US" dirty="0"/>
          </a:p>
        </p:txBody>
      </p:sp>
    </p:spTree>
    <p:extLst>
      <p:ext uri="{BB962C8B-B14F-4D97-AF65-F5344CB8AC3E}">
        <p14:creationId xmlns:p14="http://schemas.microsoft.com/office/powerpoint/2010/main" val="32245908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EF86F-6654-5205-8C98-293F24312E55}"/>
              </a:ext>
            </a:extLst>
          </p:cNvPr>
          <p:cNvSpPr>
            <a:spLocks noGrp="1"/>
          </p:cNvSpPr>
          <p:nvPr>
            <p:ph type="title"/>
          </p:nvPr>
        </p:nvSpPr>
        <p:spPr/>
        <p:txBody>
          <a:bodyPr/>
          <a:lstStyle/>
          <a:p>
            <a:pPr algn="ctr"/>
            <a:r>
              <a:rPr lang="en-US" dirty="0"/>
              <a:t>Visualizing data with </a:t>
            </a:r>
            <a:r>
              <a:rPr lang="en-US" dirty="0" err="1"/>
              <a:t>ggplot</a:t>
            </a:r>
            <a:endParaRPr lang="en-US" dirty="0"/>
          </a:p>
        </p:txBody>
      </p:sp>
      <p:sp>
        <p:nvSpPr>
          <p:cNvPr id="3" name="Content Placeholder 2">
            <a:extLst>
              <a:ext uri="{FF2B5EF4-FFF2-40B4-BE49-F238E27FC236}">
                <a16:creationId xmlns:a16="http://schemas.microsoft.com/office/drawing/2014/main" id="{E0F34553-C011-4D69-28F0-722E92AF59A9}"/>
              </a:ext>
            </a:extLst>
          </p:cNvPr>
          <p:cNvSpPr>
            <a:spLocks noGrp="1"/>
          </p:cNvSpPr>
          <p:nvPr>
            <p:ph idx="1"/>
          </p:nvPr>
        </p:nvSpPr>
        <p:spPr>
          <a:xfrm>
            <a:off x="403761" y="1825625"/>
            <a:ext cx="11566566" cy="4351338"/>
          </a:xfrm>
        </p:spPr>
        <p:txBody>
          <a:bodyPr>
            <a:normAutofit/>
          </a:bodyPr>
          <a:lstStyle/>
          <a:p>
            <a:pPr marL="0" indent="0">
              <a:buNone/>
            </a:pPr>
            <a:r>
              <a:rPr lang="en-US" sz="2400" dirty="0"/>
              <a:t>#ggplot(data = &lt;DATA&gt;, mapping = </a:t>
            </a:r>
            <a:r>
              <a:rPr lang="en-US" sz="2400" dirty="0" err="1"/>
              <a:t>aes</a:t>
            </a:r>
            <a:r>
              <a:rPr lang="en-US" sz="2400" dirty="0"/>
              <a:t>(&lt;MAPPINGS&gt;)) +  &lt;GEOM_FUNCTION&gt;()</a:t>
            </a:r>
          </a:p>
          <a:p>
            <a:pPr marL="0" indent="0">
              <a:buNone/>
            </a:pPr>
            <a:endParaRPr lang="en-US" sz="2400" dirty="0"/>
          </a:p>
          <a:p>
            <a:pPr marL="0" indent="0">
              <a:buNone/>
            </a:pPr>
            <a:r>
              <a:rPr lang="en-US" sz="2400" dirty="0" err="1"/>
              <a:t>ggplot</a:t>
            </a:r>
            <a:r>
              <a:rPr lang="en-US" sz="2400" dirty="0"/>
              <a:t>(data = </a:t>
            </a:r>
            <a:r>
              <a:rPr lang="en-US" sz="2400" dirty="0" err="1"/>
              <a:t>filtered_peri</a:t>
            </a:r>
            <a:r>
              <a:rPr lang="en-US" sz="2400" dirty="0"/>
              <a:t>)</a:t>
            </a:r>
          </a:p>
          <a:p>
            <a:pPr marL="0" indent="0">
              <a:buNone/>
            </a:pPr>
            <a:endParaRPr lang="en-US" sz="2400" dirty="0"/>
          </a:p>
          <a:p>
            <a:pPr marL="0" indent="0">
              <a:buNone/>
            </a:pPr>
            <a:r>
              <a:rPr lang="en-US" sz="2400" dirty="0" err="1"/>
              <a:t>ggplot</a:t>
            </a:r>
            <a:r>
              <a:rPr lang="en-US" sz="2400" dirty="0"/>
              <a:t>(data = </a:t>
            </a:r>
            <a:r>
              <a:rPr lang="en-US" sz="2400" dirty="0" err="1"/>
              <a:t>filtered_peri</a:t>
            </a:r>
            <a:r>
              <a:rPr lang="en-US" sz="2400" dirty="0"/>
              <a:t>, mapping = </a:t>
            </a:r>
            <a:r>
              <a:rPr lang="en-US" sz="2400" dirty="0" err="1"/>
              <a:t>aes</a:t>
            </a:r>
            <a:r>
              <a:rPr lang="en-US" sz="2400" dirty="0"/>
              <a:t>(x = WATER_DEPTH_CM, y = PERI_AFDM_G_PER_M2))</a:t>
            </a:r>
          </a:p>
        </p:txBody>
      </p:sp>
      <p:sp>
        <p:nvSpPr>
          <p:cNvPr id="4" name="Slide Number Placeholder 3">
            <a:extLst>
              <a:ext uri="{FF2B5EF4-FFF2-40B4-BE49-F238E27FC236}">
                <a16:creationId xmlns:a16="http://schemas.microsoft.com/office/drawing/2014/main" id="{385743AD-30D8-C408-121F-3CE81BEF2FAE}"/>
              </a:ext>
            </a:extLst>
          </p:cNvPr>
          <p:cNvSpPr>
            <a:spLocks noGrp="1"/>
          </p:cNvSpPr>
          <p:nvPr>
            <p:ph type="sldNum" sz="quarter" idx="12"/>
          </p:nvPr>
        </p:nvSpPr>
        <p:spPr/>
        <p:txBody>
          <a:bodyPr/>
          <a:lstStyle/>
          <a:p>
            <a:r>
              <a:rPr lang="en-US"/>
              <a:t>                                  </a:t>
            </a:r>
            <a:fld id="{71E3633A-B31A-8646-8F71-EA19817582CB}" type="slidenum">
              <a:rPr lang="en-US" smtClean="0"/>
              <a:pPr/>
              <a:t>34</a:t>
            </a:fld>
            <a:endParaRPr lang="en-US" dirty="0"/>
          </a:p>
        </p:txBody>
      </p:sp>
    </p:spTree>
    <p:extLst>
      <p:ext uri="{BB962C8B-B14F-4D97-AF65-F5344CB8AC3E}">
        <p14:creationId xmlns:p14="http://schemas.microsoft.com/office/powerpoint/2010/main" val="4287798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8B35A-759A-123D-5032-759FCCEE4C49}"/>
              </a:ext>
            </a:extLst>
          </p:cNvPr>
          <p:cNvSpPr>
            <a:spLocks noGrp="1"/>
          </p:cNvSpPr>
          <p:nvPr>
            <p:ph type="title"/>
          </p:nvPr>
        </p:nvSpPr>
        <p:spPr/>
        <p:txBody>
          <a:bodyPr/>
          <a:lstStyle/>
          <a:p>
            <a:pPr algn="ctr"/>
            <a:r>
              <a:rPr lang="en-US" dirty="0"/>
              <a:t>Scatter plots</a:t>
            </a:r>
          </a:p>
        </p:txBody>
      </p:sp>
      <p:sp>
        <p:nvSpPr>
          <p:cNvPr id="3" name="Content Placeholder 2">
            <a:extLst>
              <a:ext uri="{FF2B5EF4-FFF2-40B4-BE49-F238E27FC236}">
                <a16:creationId xmlns:a16="http://schemas.microsoft.com/office/drawing/2014/main" id="{006D2C64-14C0-FEE7-DA13-0C2EDB3EABDF}"/>
              </a:ext>
            </a:extLst>
          </p:cNvPr>
          <p:cNvSpPr>
            <a:spLocks noGrp="1"/>
          </p:cNvSpPr>
          <p:nvPr>
            <p:ph idx="1"/>
          </p:nvPr>
        </p:nvSpPr>
        <p:spPr/>
        <p:txBody>
          <a:bodyPr>
            <a:normAutofit/>
          </a:bodyPr>
          <a:lstStyle/>
          <a:p>
            <a:pPr marL="0" indent="0">
              <a:buNone/>
            </a:pPr>
            <a:r>
              <a:rPr lang="en-US" sz="2400" dirty="0" err="1"/>
              <a:t>ggplot</a:t>
            </a:r>
            <a:r>
              <a:rPr lang="en-US" sz="2400" dirty="0"/>
              <a:t>(data = </a:t>
            </a:r>
            <a:r>
              <a:rPr lang="en-US" sz="2400" dirty="0" err="1"/>
              <a:t>filtered_peri</a:t>
            </a:r>
            <a:r>
              <a:rPr lang="en-US" sz="2400" dirty="0"/>
              <a:t>, mapping = </a:t>
            </a:r>
            <a:r>
              <a:rPr lang="en-US" sz="2400" dirty="0" err="1"/>
              <a:t>aes</a:t>
            </a:r>
            <a:r>
              <a:rPr lang="en-US" sz="2400" dirty="0"/>
              <a:t>(x = WATER_DEPTH_CM, y = PERI_AFDM_G_PER_M2)) +</a:t>
            </a:r>
          </a:p>
          <a:p>
            <a:pPr marL="0" indent="0">
              <a:buNone/>
            </a:pPr>
            <a:r>
              <a:rPr lang="en-US" sz="2400" dirty="0"/>
              <a:t>	</a:t>
            </a:r>
            <a:r>
              <a:rPr lang="en-US" sz="2400" b="1" dirty="0" err="1"/>
              <a:t>geom_point</a:t>
            </a:r>
            <a:r>
              <a:rPr lang="en-US" sz="2400" dirty="0"/>
              <a:t>()</a:t>
            </a:r>
          </a:p>
          <a:p>
            <a:pPr marL="0" indent="0">
              <a:buNone/>
            </a:pPr>
            <a:endParaRPr lang="en-US" sz="2400" dirty="0"/>
          </a:p>
          <a:p>
            <a:pPr marL="0" indent="0">
              <a:buNone/>
            </a:pPr>
            <a:endParaRPr lang="en-US" sz="2400" dirty="0"/>
          </a:p>
        </p:txBody>
      </p:sp>
      <p:sp>
        <p:nvSpPr>
          <p:cNvPr id="4" name="Slide Number Placeholder 3">
            <a:extLst>
              <a:ext uri="{FF2B5EF4-FFF2-40B4-BE49-F238E27FC236}">
                <a16:creationId xmlns:a16="http://schemas.microsoft.com/office/drawing/2014/main" id="{41F238C8-4DFC-71BD-FA1B-3E8120D90CBD}"/>
              </a:ext>
            </a:extLst>
          </p:cNvPr>
          <p:cNvSpPr>
            <a:spLocks noGrp="1"/>
          </p:cNvSpPr>
          <p:nvPr>
            <p:ph type="sldNum" sz="quarter" idx="12"/>
          </p:nvPr>
        </p:nvSpPr>
        <p:spPr/>
        <p:txBody>
          <a:bodyPr/>
          <a:lstStyle/>
          <a:p>
            <a:r>
              <a:rPr lang="en-US"/>
              <a:t>                                  </a:t>
            </a:r>
            <a:fld id="{71E3633A-B31A-8646-8F71-EA19817582CB}" type="slidenum">
              <a:rPr lang="en-US" smtClean="0"/>
              <a:pPr/>
              <a:t>35</a:t>
            </a:fld>
            <a:endParaRPr lang="en-US" dirty="0"/>
          </a:p>
        </p:txBody>
      </p:sp>
    </p:spTree>
    <p:extLst>
      <p:ext uri="{BB962C8B-B14F-4D97-AF65-F5344CB8AC3E}">
        <p14:creationId xmlns:p14="http://schemas.microsoft.com/office/powerpoint/2010/main" val="36529191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8B35A-759A-123D-5032-759FCCEE4C49}"/>
              </a:ext>
            </a:extLst>
          </p:cNvPr>
          <p:cNvSpPr>
            <a:spLocks noGrp="1"/>
          </p:cNvSpPr>
          <p:nvPr>
            <p:ph type="title"/>
          </p:nvPr>
        </p:nvSpPr>
        <p:spPr/>
        <p:txBody>
          <a:bodyPr/>
          <a:lstStyle/>
          <a:p>
            <a:pPr algn="ctr"/>
            <a:r>
              <a:rPr lang="en-US" dirty="0"/>
              <a:t>Boxplots</a:t>
            </a:r>
          </a:p>
        </p:txBody>
      </p:sp>
      <p:sp>
        <p:nvSpPr>
          <p:cNvPr id="3" name="Content Placeholder 2">
            <a:extLst>
              <a:ext uri="{FF2B5EF4-FFF2-40B4-BE49-F238E27FC236}">
                <a16:creationId xmlns:a16="http://schemas.microsoft.com/office/drawing/2014/main" id="{006D2C64-14C0-FEE7-DA13-0C2EDB3EABDF}"/>
              </a:ext>
            </a:extLst>
          </p:cNvPr>
          <p:cNvSpPr>
            <a:spLocks noGrp="1"/>
          </p:cNvSpPr>
          <p:nvPr>
            <p:ph idx="1"/>
          </p:nvPr>
        </p:nvSpPr>
        <p:spPr/>
        <p:txBody>
          <a:bodyPr>
            <a:normAutofit/>
          </a:bodyPr>
          <a:lstStyle/>
          <a:p>
            <a:pPr marL="0" indent="0">
              <a:buNone/>
            </a:pPr>
            <a:r>
              <a:rPr lang="en-US" sz="2400" dirty="0" err="1"/>
              <a:t>ggplot</a:t>
            </a:r>
            <a:r>
              <a:rPr lang="en-US" sz="2400" dirty="0"/>
              <a:t>(data = </a:t>
            </a:r>
            <a:r>
              <a:rPr lang="en-US" sz="2400" dirty="0" err="1"/>
              <a:t>filtered_peri</a:t>
            </a:r>
            <a:r>
              <a:rPr lang="en-US" sz="2400" dirty="0"/>
              <a:t>, mapping = </a:t>
            </a:r>
            <a:r>
              <a:rPr lang="en-US" sz="2400" dirty="0" err="1"/>
              <a:t>aes</a:t>
            </a:r>
            <a:r>
              <a:rPr lang="en-US" sz="2400" dirty="0"/>
              <a:t>(x = WETLAND_BASIN, y = WATER_DEPTH_CM)) +</a:t>
            </a:r>
          </a:p>
          <a:p>
            <a:pPr marL="0" indent="0">
              <a:buNone/>
            </a:pPr>
            <a:r>
              <a:rPr lang="en-US" sz="2400" dirty="0"/>
              <a:t>	</a:t>
            </a:r>
            <a:r>
              <a:rPr lang="en-US" sz="2400" b="1" dirty="0" err="1"/>
              <a:t>geom_boxplot</a:t>
            </a:r>
            <a:r>
              <a:rPr lang="en-US" sz="2400" dirty="0"/>
              <a:t>()</a:t>
            </a:r>
          </a:p>
          <a:p>
            <a:pPr marL="0" indent="0">
              <a:buNone/>
            </a:pPr>
            <a:endParaRPr lang="en-US" sz="2400" dirty="0"/>
          </a:p>
          <a:p>
            <a:pPr marL="0" indent="0">
              <a:buNone/>
            </a:pPr>
            <a:endParaRPr lang="en-US" sz="2400" dirty="0"/>
          </a:p>
        </p:txBody>
      </p:sp>
      <p:sp>
        <p:nvSpPr>
          <p:cNvPr id="4" name="Slide Number Placeholder 3">
            <a:extLst>
              <a:ext uri="{FF2B5EF4-FFF2-40B4-BE49-F238E27FC236}">
                <a16:creationId xmlns:a16="http://schemas.microsoft.com/office/drawing/2014/main" id="{41F238C8-4DFC-71BD-FA1B-3E8120D90CBD}"/>
              </a:ext>
            </a:extLst>
          </p:cNvPr>
          <p:cNvSpPr>
            <a:spLocks noGrp="1"/>
          </p:cNvSpPr>
          <p:nvPr>
            <p:ph type="sldNum" sz="quarter" idx="12"/>
          </p:nvPr>
        </p:nvSpPr>
        <p:spPr/>
        <p:txBody>
          <a:bodyPr/>
          <a:lstStyle/>
          <a:p>
            <a:r>
              <a:rPr lang="en-US"/>
              <a:t>                                  </a:t>
            </a:r>
            <a:fld id="{71E3633A-B31A-8646-8F71-EA19817582CB}" type="slidenum">
              <a:rPr lang="en-US" smtClean="0"/>
              <a:pPr/>
              <a:t>36</a:t>
            </a:fld>
            <a:endParaRPr lang="en-US" dirty="0"/>
          </a:p>
        </p:txBody>
      </p:sp>
    </p:spTree>
    <p:extLst>
      <p:ext uri="{BB962C8B-B14F-4D97-AF65-F5344CB8AC3E}">
        <p14:creationId xmlns:p14="http://schemas.microsoft.com/office/powerpoint/2010/main" val="9985394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FACFC-5A87-7912-2EEB-1540B4774220}"/>
              </a:ext>
            </a:extLst>
          </p:cNvPr>
          <p:cNvSpPr>
            <a:spLocks noGrp="1"/>
          </p:cNvSpPr>
          <p:nvPr>
            <p:ph type="title"/>
          </p:nvPr>
        </p:nvSpPr>
        <p:spPr/>
        <p:txBody>
          <a:bodyPr/>
          <a:lstStyle/>
          <a:p>
            <a:pPr algn="ctr"/>
            <a:r>
              <a:rPr lang="en-US" dirty="0"/>
              <a:t>Trend lines</a:t>
            </a:r>
          </a:p>
        </p:txBody>
      </p:sp>
      <p:sp>
        <p:nvSpPr>
          <p:cNvPr id="3" name="Content Placeholder 2">
            <a:extLst>
              <a:ext uri="{FF2B5EF4-FFF2-40B4-BE49-F238E27FC236}">
                <a16:creationId xmlns:a16="http://schemas.microsoft.com/office/drawing/2014/main" id="{11597226-273B-869A-437A-20D49DA722E3}"/>
              </a:ext>
            </a:extLst>
          </p:cNvPr>
          <p:cNvSpPr>
            <a:spLocks noGrp="1"/>
          </p:cNvSpPr>
          <p:nvPr>
            <p:ph idx="1"/>
          </p:nvPr>
        </p:nvSpPr>
        <p:spPr/>
        <p:txBody>
          <a:bodyPr>
            <a:normAutofit/>
          </a:bodyPr>
          <a:lstStyle/>
          <a:p>
            <a:pPr marL="0" indent="0">
              <a:buNone/>
            </a:pPr>
            <a:r>
              <a:rPr lang="en-US" sz="2400" dirty="0" err="1"/>
              <a:t>ggplot</a:t>
            </a:r>
            <a:r>
              <a:rPr lang="en-US" sz="2400" dirty="0"/>
              <a:t>(data = </a:t>
            </a:r>
            <a:r>
              <a:rPr lang="en-US" sz="2400" dirty="0" err="1"/>
              <a:t>filtered_peri</a:t>
            </a:r>
            <a:r>
              <a:rPr lang="en-US" sz="2400" dirty="0"/>
              <a:t>, mapping = </a:t>
            </a:r>
            <a:r>
              <a:rPr lang="en-US" sz="2400" dirty="0" err="1"/>
              <a:t>aes</a:t>
            </a:r>
            <a:r>
              <a:rPr lang="en-US" sz="2400" dirty="0"/>
              <a:t>(x = year(OBS_DATE), y = WATER_DEPTH_CM)) +</a:t>
            </a:r>
          </a:p>
          <a:p>
            <a:pPr marL="0" indent="0">
              <a:buNone/>
            </a:pPr>
            <a:r>
              <a:rPr lang="en-US" sz="2400" dirty="0"/>
              <a:t>	</a:t>
            </a:r>
            <a:r>
              <a:rPr lang="en-US" sz="2400" b="1" dirty="0" err="1"/>
              <a:t>geom_line</a:t>
            </a:r>
            <a:r>
              <a:rPr lang="en-US" sz="2400" dirty="0"/>
              <a:t>()</a:t>
            </a:r>
          </a:p>
          <a:p>
            <a:pPr marL="0" indent="0">
              <a:buNone/>
            </a:pPr>
            <a:endParaRPr lang="en-US" sz="2400" dirty="0"/>
          </a:p>
          <a:p>
            <a:pPr marL="0" indent="0">
              <a:buNone/>
            </a:pPr>
            <a:r>
              <a:rPr lang="en-US" sz="2400" dirty="0" err="1"/>
              <a:t>ggplot</a:t>
            </a:r>
            <a:r>
              <a:rPr lang="en-US" sz="2400" dirty="0"/>
              <a:t>(data = </a:t>
            </a:r>
            <a:r>
              <a:rPr lang="en-US" sz="2400" dirty="0" err="1"/>
              <a:t>summarized_water_depths</a:t>
            </a:r>
            <a:r>
              <a:rPr lang="en-US" sz="2400" dirty="0"/>
              <a:t>, mapping = </a:t>
            </a:r>
            <a:r>
              <a:rPr lang="en-US" sz="2400" dirty="0" err="1"/>
              <a:t>aes</a:t>
            </a:r>
            <a:r>
              <a:rPr lang="en-US" sz="2400" dirty="0"/>
              <a:t>(x = YEAR, y = </a:t>
            </a:r>
            <a:r>
              <a:rPr lang="en-US" sz="2400" dirty="0" err="1"/>
              <a:t>mean_water_depth_cm</a:t>
            </a:r>
            <a:r>
              <a:rPr lang="en-US" sz="2400" dirty="0"/>
              <a:t>, color = WETLAND_BASIN)) +</a:t>
            </a:r>
          </a:p>
          <a:p>
            <a:pPr marL="0" indent="0">
              <a:buNone/>
            </a:pPr>
            <a:r>
              <a:rPr lang="en-US" sz="2400" dirty="0"/>
              <a:t>	</a:t>
            </a:r>
            <a:r>
              <a:rPr lang="en-US" sz="2400" b="1" dirty="0" err="1"/>
              <a:t>geom_line</a:t>
            </a:r>
            <a:r>
              <a:rPr lang="en-US" sz="2400" dirty="0"/>
              <a:t>() +</a:t>
            </a:r>
          </a:p>
          <a:p>
            <a:pPr marL="0" indent="0">
              <a:buNone/>
            </a:pPr>
            <a:r>
              <a:rPr lang="en-US" sz="2400" dirty="0"/>
              <a:t> 	</a:t>
            </a:r>
            <a:r>
              <a:rPr lang="en-US" sz="2400" b="1" dirty="0" err="1"/>
              <a:t>scale_x_continuous</a:t>
            </a:r>
            <a:r>
              <a:rPr lang="en-US" sz="2400" dirty="0"/>
              <a:t>(breaks = c(2005:2014))</a:t>
            </a:r>
          </a:p>
          <a:p>
            <a:pPr marL="0" indent="0">
              <a:buNone/>
            </a:pPr>
            <a:endParaRPr lang="en-US" sz="2400" dirty="0"/>
          </a:p>
        </p:txBody>
      </p:sp>
      <p:sp>
        <p:nvSpPr>
          <p:cNvPr id="4" name="Slide Number Placeholder 3">
            <a:extLst>
              <a:ext uri="{FF2B5EF4-FFF2-40B4-BE49-F238E27FC236}">
                <a16:creationId xmlns:a16="http://schemas.microsoft.com/office/drawing/2014/main" id="{44F496AE-6345-FDEA-4DAD-E51EB0ADE612}"/>
              </a:ext>
            </a:extLst>
          </p:cNvPr>
          <p:cNvSpPr>
            <a:spLocks noGrp="1"/>
          </p:cNvSpPr>
          <p:nvPr>
            <p:ph type="sldNum" sz="quarter" idx="12"/>
          </p:nvPr>
        </p:nvSpPr>
        <p:spPr/>
        <p:txBody>
          <a:bodyPr/>
          <a:lstStyle/>
          <a:p>
            <a:r>
              <a:rPr lang="en-US"/>
              <a:t>                                  </a:t>
            </a:r>
            <a:fld id="{71E3633A-B31A-8646-8F71-EA19817582CB}" type="slidenum">
              <a:rPr lang="en-US" smtClean="0"/>
              <a:pPr/>
              <a:t>37</a:t>
            </a:fld>
            <a:endParaRPr lang="en-US" dirty="0"/>
          </a:p>
        </p:txBody>
      </p:sp>
    </p:spTree>
    <p:extLst>
      <p:ext uri="{BB962C8B-B14F-4D97-AF65-F5344CB8AC3E}">
        <p14:creationId xmlns:p14="http://schemas.microsoft.com/office/powerpoint/2010/main" val="37073695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9D21E-1B4F-998D-791D-E6D5ED03AC87}"/>
              </a:ext>
            </a:extLst>
          </p:cNvPr>
          <p:cNvSpPr>
            <a:spLocks noGrp="1"/>
          </p:cNvSpPr>
          <p:nvPr>
            <p:ph type="title"/>
          </p:nvPr>
        </p:nvSpPr>
        <p:spPr/>
        <p:txBody>
          <a:bodyPr/>
          <a:lstStyle/>
          <a:p>
            <a:pPr algn="ctr"/>
            <a:r>
              <a:rPr lang="en-US" dirty="0"/>
              <a:t>Stacked bar</a:t>
            </a:r>
          </a:p>
        </p:txBody>
      </p:sp>
      <p:sp>
        <p:nvSpPr>
          <p:cNvPr id="3" name="Content Placeholder 2">
            <a:extLst>
              <a:ext uri="{FF2B5EF4-FFF2-40B4-BE49-F238E27FC236}">
                <a16:creationId xmlns:a16="http://schemas.microsoft.com/office/drawing/2014/main" id="{C964BA73-3AAE-6060-69A3-572F797D982A}"/>
              </a:ext>
            </a:extLst>
          </p:cNvPr>
          <p:cNvSpPr>
            <a:spLocks noGrp="1"/>
          </p:cNvSpPr>
          <p:nvPr>
            <p:ph idx="1"/>
          </p:nvPr>
        </p:nvSpPr>
        <p:spPr>
          <a:xfrm>
            <a:off x="605642" y="1825625"/>
            <a:ext cx="11210306" cy="4351338"/>
          </a:xfrm>
        </p:spPr>
        <p:txBody>
          <a:bodyPr>
            <a:normAutofit/>
          </a:bodyPr>
          <a:lstStyle/>
          <a:p>
            <a:pPr marL="0" indent="0">
              <a:buNone/>
            </a:pPr>
            <a:r>
              <a:rPr lang="en-US" sz="2400" dirty="0"/>
              <a:t>rel_abund_2014_W3B &lt;- </a:t>
            </a:r>
            <a:r>
              <a:rPr lang="en-US" sz="2400" dirty="0" err="1"/>
              <a:t>rel_abund</a:t>
            </a:r>
            <a:r>
              <a:rPr lang="en-US" sz="2400" dirty="0"/>
              <a:t> %&gt;%</a:t>
            </a:r>
          </a:p>
          <a:p>
            <a:pPr marL="0" indent="0">
              <a:buNone/>
            </a:pPr>
            <a:r>
              <a:rPr lang="en-US" sz="2400" dirty="0"/>
              <a:t>	filter(year(OBS_DATE) == 2014</a:t>
            </a:r>
          </a:p>
          <a:p>
            <a:pPr marL="0" indent="0">
              <a:buNone/>
            </a:pPr>
            <a:r>
              <a:rPr lang="en-US" sz="2400" dirty="0"/>
              <a:t> 	        &amp; WETLAND_BASIN == "W3B")</a:t>
            </a:r>
          </a:p>
          <a:p>
            <a:pPr marL="0" indent="0">
              <a:buNone/>
            </a:pPr>
            <a:endParaRPr lang="en-US" sz="2400" dirty="0"/>
          </a:p>
          <a:p>
            <a:pPr marL="0" indent="0">
              <a:buNone/>
            </a:pPr>
            <a:r>
              <a:rPr lang="en-US" sz="2400" dirty="0" err="1"/>
              <a:t>ggplot</a:t>
            </a:r>
            <a:r>
              <a:rPr lang="en-US" sz="2400" dirty="0"/>
              <a:t>(rel_abund_2014_W3B,</a:t>
            </a:r>
          </a:p>
          <a:p>
            <a:pPr marL="0" indent="0">
              <a:buNone/>
            </a:pPr>
            <a:r>
              <a:rPr lang="en-US" sz="2400" dirty="0"/>
              <a:t> 	</a:t>
            </a:r>
            <a:r>
              <a:rPr lang="en-US" sz="2400" dirty="0" err="1"/>
              <a:t>aes</a:t>
            </a:r>
            <a:r>
              <a:rPr lang="en-US" sz="2400" dirty="0"/>
              <a:t>(fill = TAXON_CODE,</a:t>
            </a:r>
          </a:p>
          <a:p>
            <a:pPr marL="0" indent="0">
              <a:buNone/>
            </a:pPr>
            <a:r>
              <a:rPr lang="en-US" sz="2400" dirty="0"/>
              <a:t> 	       y = RELATIVE_PCT_ABUND,</a:t>
            </a:r>
          </a:p>
          <a:p>
            <a:pPr marL="0" indent="0">
              <a:buNone/>
            </a:pPr>
            <a:r>
              <a:rPr lang="en-US" sz="2400" dirty="0"/>
              <a:t>	       x = PRIMARY_SAMPLING_UNIT)) + </a:t>
            </a:r>
          </a:p>
          <a:p>
            <a:pPr marL="0" indent="0">
              <a:buNone/>
            </a:pPr>
            <a:r>
              <a:rPr lang="en-US" sz="2400" dirty="0"/>
              <a:t> 	</a:t>
            </a:r>
            <a:r>
              <a:rPr lang="en-US" sz="2400" b="1" dirty="0" err="1"/>
              <a:t>geom_bar</a:t>
            </a:r>
            <a:r>
              <a:rPr lang="en-US" sz="2400" dirty="0"/>
              <a:t>(position="stack", stat="identity")</a:t>
            </a:r>
          </a:p>
        </p:txBody>
      </p:sp>
      <p:sp>
        <p:nvSpPr>
          <p:cNvPr id="4" name="Slide Number Placeholder 3">
            <a:extLst>
              <a:ext uri="{FF2B5EF4-FFF2-40B4-BE49-F238E27FC236}">
                <a16:creationId xmlns:a16="http://schemas.microsoft.com/office/drawing/2014/main" id="{6AA667DF-C8E7-7A14-425B-71D15AC7149D}"/>
              </a:ext>
            </a:extLst>
          </p:cNvPr>
          <p:cNvSpPr>
            <a:spLocks noGrp="1"/>
          </p:cNvSpPr>
          <p:nvPr>
            <p:ph type="sldNum" sz="quarter" idx="12"/>
          </p:nvPr>
        </p:nvSpPr>
        <p:spPr/>
        <p:txBody>
          <a:bodyPr/>
          <a:lstStyle/>
          <a:p>
            <a:r>
              <a:rPr lang="en-US"/>
              <a:t>                                  </a:t>
            </a:r>
            <a:fld id="{71E3633A-B31A-8646-8F71-EA19817582CB}" type="slidenum">
              <a:rPr lang="en-US" smtClean="0"/>
              <a:pPr/>
              <a:t>38</a:t>
            </a:fld>
            <a:endParaRPr lang="en-US" dirty="0"/>
          </a:p>
        </p:txBody>
      </p:sp>
    </p:spTree>
    <p:extLst>
      <p:ext uri="{BB962C8B-B14F-4D97-AF65-F5344CB8AC3E}">
        <p14:creationId xmlns:p14="http://schemas.microsoft.com/office/powerpoint/2010/main" val="33346656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3E440-22B7-2E1B-1420-D59E1C49CB94}"/>
              </a:ext>
            </a:extLst>
          </p:cNvPr>
          <p:cNvSpPr>
            <a:spLocks noGrp="1"/>
          </p:cNvSpPr>
          <p:nvPr>
            <p:ph type="title"/>
          </p:nvPr>
        </p:nvSpPr>
        <p:spPr/>
        <p:txBody>
          <a:bodyPr/>
          <a:lstStyle/>
          <a:p>
            <a:pPr algn="ctr"/>
            <a:r>
              <a:rPr lang="en-US" dirty="0"/>
              <a:t>Customizing plots</a:t>
            </a:r>
          </a:p>
        </p:txBody>
      </p:sp>
      <p:sp>
        <p:nvSpPr>
          <p:cNvPr id="3" name="Content Placeholder 2">
            <a:extLst>
              <a:ext uri="{FF2B5EF4-FFF2-40B4-BE49-F238E27FC236}">
                <a16:creationId xmlns:a16="http://schemas.microsoft.com/office/drawing/2014/main" id="{CAD03717-BAA7-FA4F-AE14-C7424112911F}"/>
              </a:ext>
            </a:extLst>
          </p:cNvPr>
          <p:cNvSpPr>
            <a:spLocks noGrp="1"/>
          </p:cNvSpPr>
          <p:nvPr>
            <p:ph idx="1"/>
          </p:nvPr>
        </p:nvSpPr>
        <p:spPr>
          <a:xfrm>
            <a:off x="498765" y="1825625"/>
            <a:ext cx="11400310" cy="4351338"/>
          </a:xfrm>
        </p:spPr>
        <p:txBody>
          <a:bodyPr>
            <a:normAutofit fontScale="92500" lnSpcReduction="10000"/>
          </a:bodyPr>
          <a:lstStyle/>
          <a:p>
            <a:pPr marL="0" indent="0">
              <a:buNone/>
            </a:pPr>
            <a:r>
              <a:rPr lang="en-US" sz="2400" dirty="0" err="1"/>
              <a:t>ggplot</a:t>
            </a:r>
            <a:r>
              <a:rPr lang="en-US" sz="2400" dirty="0"/>
              <a:t>(rel_abund_2014_W3B,</a:t>
            </a:r>
          </a:p>
          <a:p>
            <a:pPr marL="0" indent="0">
              <a:buNone/>
            </a:pPr>
            <a:r>
              <a:rPr lang="en-US" sz="2400" dirty="0"/>
              <a:t> 	  </a:t>
            </a:r>
            <a:r>
              <a:rPr lang="en-US" sz="2400" dirty="0" err="1"/>
              <a:t>aes</a:t>
            </a:r>
            <a:r>
              <a:rPr lang="en-US" sz="2400" dirty="0"/>
              <a:t>(fill = TAXON_CODE,</a:t>
            </a:r>
          </a:p>
          <a:p>
            <a:pPr marL="0" indent="0">
              <a:buNone/>
            </a:pPr>
            <a:r>
              <a:rPr lang="en-US" sz="2400" dirty="0"/>
              <a:t> 	  y = RELATIVE_PCT_ABUND,</a:t>
            </a:r>
          </a:p>
          <a:p>
            <a:pPr marL="0" indent="0">
              <a:buNone/>
            </a:pPr>
            <a:r>
              <a:rPr lang="en-US" sz="2400" dirty="0"/>
              <a:t>	  x = PRIMARY_SAMPLING_UNIT)) + </a:t>
            </a:r>
          </a:p>
          <a:p>
            <a:pPr marL="0" indent="0">
              <a:buNone/>
            </a:pPr>
            <a:r>
              <a:rPr lang="en-US" sz="2400" dirty="0"/>
              <a:t> 	  </a:t>
            </a:r>
            <a:r>
              <a:rPr lang="en-US" sz="2400" dirty="0" err="1"/>
              <a:t>geom_bar</a:t>
            </a:r>
            <a:r>
              <a:rPr lang="en-US" sz="2400" dirty="0"/>
              <a:t>(position="stack", stat="identity") +</a:t>
            </a:r>
          </a:p>
          <a:p>
            <a:pPr marL="0" indent="0">
              <a:buNone/>
            </a:pPr>
            <a:r>
              <a:rPr lang="en-US" sz="2400" dirty="0"/>
              <a:t>	  </a:t>
            </a:r>
            <a:r>
              <a:rPr lang="en-US" sz="2400" b="1" dirty="0"/>
              <a:t>labs</a:t>
            </a:r>
            <a:r>
              <a:rPr lang="en-US" sz="2400" dirty="0"/>
              <a:t>(title = "Relative % abundance at W3B sites in 2014",</a:t>
            </a:r>
          </a:p>
          <a:p>
            <a:pPr marL="0" indent="0">
              <a:buNone/>
            </a:pPr>
            <a:r>
              <a:rPr lang="en-US" sz="2400" dirty="0"/>
              <a:t>	           x = "Primary Sampling Unit",</a:t>
            </a:r>
          </a:p>
          <a:p>
            <a:pPr marL="0" indent="0">
              <a:buNone/>
            </a:pPr>
            <a:r>
              <a:rPr lang="en-US" sz="2400" dirty="0"/>
              <a:t>	           y = "Relative Percent Abundance",</a:t>
            </a:r>
          </a:p>
          <a:p>
            <a:pPr marL="0" indent="0">
              <a:buNone/>
            </a:pPr>
            <a:r>
              <a:rPr lang="en-US" sz="2400" dirty="0"/>
              <a:t>	           fill = "Diatom taxon code") +</a:t>
            </a:r>
          </a:p>
          <a:p>
            <a:pPr marL="0" indent="0">
              <a:buNone/>
            </a:pPr>
            <a:r>
              <a:rPr lang="en-US" sz="2400" dirty="0"/>
              <a:t>	</a:t>
            </a:r>
            <a:r>
              <a:rPr lang="en-US" sz="2400" b="1" dirty="0"/>
              <a:t>theme</a:t>
            </a:r>
            <a:r>
              <a:rPr lang="en-US" sz="2400" dirty="0"/>
              <a:t>(</a:t>
            </a:r>
            <a:r>
              <a:rPr lang="en-US" sz="2400" dirty="0" err="1"/>
              <a:t>axis.title.x</a:t>
            </a:r>
            <a:r>
              <a:rPr lang="en-US" sz="2400" dirty="0"/>
              <a:t> = </a:t>
            </a:r>
            <a:r>
              <a:rPr lang="en-US" sz="2400" dirty="0" err="1"/>
              <a:t>element_text</a:t>
            </a:r>
            <a:r>
              <a:rPr lang="en-US" sz="2400" dirty="0"/>
              <a:t>(size = 11),</a:t>
            </a:r>
          </a:p>
          <a:p>
            <a:pPr marL="0" indent="0">
              <a:buNone/>
            </a:pPr>
            <a:r>
              <a:rPr lang="en-US" sz="2400" dirty="0"/>
              <a:t> 	           </a:t>
            </a:r>
            <a:r>
              <a:rPr lang="en-US" sz="2400" dirty="0" err="1"/>
              <a:t>axis.title.y</a:t>
            </a:r>
            <a:r>
              <a:rPr lang="en-US" sz="2400" dirty="0"/>
              <a:t> = </a:t>
            </a:r>
            <a:r>
              <a:rPr lang="en-US" sz="2400" dirty="0" err="1"/>
              <a:t>element_text</a:t>
            </a:r>
            <a:r>
              <a:rPr lang="en-US" sz="2400" dirty="0"/>
              <a:t>(size = 15))</a:t>
            </a:r>
          </a:p>
        </p:txBody>
      </p:sp>
      <p:sp>
        <p:nvSpPr>
          <p:cNvPr id="4" name="Slide Number Placeholder 3">
            <a:extLst>
              <a:ext uri="{FF2B5EF4-FFF2-40B4-BE49-F238E27FC236}">
                <a16:creationId xmlns:a16="http://schemas.microsoft.com/office/drawing/2014/main" id="{4F210290-69C7-05EE-D3E6-6F70CF2B21D6}"/>
              </a:ext>
            </a:extLst>
          </p:cNvPr>
          <p:cNvSpPr>
            <a:spLocks noGrp="1"/>
          </p:cNvSpPr>
          <p:nvPr>
            <p:ph type="sldNum" sz="quarter" idx="12"/>
          </p:nvPr>
        </p:nvSpPr>
        <p:spPr/>
        <p:txBody>
          <a:bodyPr/>
          <a:lstStyle/>
          <a:p>
            <a:r>
              <a:rPr lang="en-US"/>
              <a:t>                                  </a:t>
            </a:r>
            <a:fld id="{71E3633A-B31A-8646-8F71-EA19817582CB}" type="slidenum">
              <a:rPr lang="en-US" smtClean="0"/>
              <a:pPr/>
              <a:t>39</a:t>
            </a:fld>
            <a:endParaRPr lang="en-US" dirty="0"/>
          </a:p>
        </p:txBody>
      </p:sp>
    </p:spTree>
    <p:extLst>
      <p:ext uri="{BB962C8B-B14F-4D97-AF65-F5344CB8AC3E}">
        <p14:creationId xmlns:p14="http://schemas.microsoft.com/office/powerpoint/2010/main" val="2978210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DE12-CB3A-849B-47F3-4DF2F0E17CEE}"/>
              </a:ext>
            </a:extLst>
          </p:cNvPr>
          <p:cNvSpPr>
            <a:spLocks noGrp="1"/>
          </p:cNvSpPr>
          <p:nvPr>
            <p:ph type="title"/>
          </p:nvPr>
        </p:nvSpPr>
        <p:spPr/>
        <p:txBody>
          <a:bodyPr/>
          <a:lstStyle/>
          <a:p>
            <a:pPr algn="ctr"/>
            <a:r>
              <a:rPr lang="en-US" dirty="0"/>
              <a:t>Schedule</a:t>
            </a:r>
          </a:p>
        </p:txBody>
      </p:sp>
      <p:graphicFrame>
        <p:nvGraphicFramePr>
          <p:cNvPr id="4" name="Table 4">
            <a:extLst>
              <a:ext uri="{FF2B5EF4-FFF2-40B4-BE49-F238E27FC236}">
                <a16:creationId xmlns:a16="http://schemas.microsoft.com/office/drawing/2014/main" id="{DEA967E4-CE55-186A-0509-BC1CF6D8C93D}"/>
              </a:ext>
            </a:extLst>
          </p:cNvPr>
          <p:cNvGraphicFramePr>
            <a:graphicFrameLocks noGrp="1"/>
          </p:cNvGraphicFramePr>
          <p:nvPr>
            <p:ph idx="1"/>
            <p:extLst>
              <p:ext uri="{D42A27DB-BD31-4B8C-83A1-F6EECF244321}">
                <p14:modId xmlns:p14="http://schemas.microsoft.com/office/powerpoint/2010/main" val="419394049"/>
              </p:ext>
            </p:extLst>
          </p:nvPr>
        </p:nvGraphicFramePr>
        <p:xfrm>
          <a:off x="838200" y="1825625"/>
          <a:ext cx="10515597" cy="421132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3451733247"/>
                    </a:ext>
                  </a:extLst>
                </a:gridCol>
                <a:gridCol w="3505199">
                  <a:extLst>
                    <a:ext uri="{9D8B030D-6E8A-4147-A177-3AD203B41FA5}">
                      <a16:colId xmlns:a16="http://schemas.microsoft.com/office/drawing/2014/main" val="4043531048"/>
                    </a:ext>
                  </a:extLst>
                </a:gridCol>
                <a:gridCol w="3505199">
                  <a:extLst>
                    <a:ext uri="{9D8B030D-6E8A-4147-A177-3AD203B41FA5}">
                      <a16:colId xmlns:a16="http://schemas.microsoft.com/office/drawing/2014/main" val="2525548493"/>
                    </a:ext>
                  </a:extLst>
                </a:gridCol>
              </a:tblGrid>
              <a:tr h="370840">
                <a:tc>
                  <a:txBody>
                    <a:bodyPr/>
                    <a:lstStyle/>
                    <a:p>
                      <a:r>
                        <a:rPr lang="en-US" dirty="0"/>
                        <a:t>Time</a:t>
                      </a:r>
                    </a:p>
                  </a:txBody>
                  <a:tcPr/>
                </a:tc>
                <a:tc>
                  <a:txBody>
                    <a:bodyPr/>
                    <a:lstStyle/>
                    <a:p>
                      <a:r>
                        <a:rPr lang="en-US" dirty="0"/>
                        <a:t>Topic</a:t>
                      </a:r>
                    </a:p>
                  </a:txBody>
                  <a:tcPr/>
                </a:tc>
                <a:tc>
                  <a:txBody>
                    <a:bodyPr/>
                    <a:lstStyle/>
                    <a:p>
                      <a:r>
                        <a:rPr lang="en-US" dirty="0"/>
                        <a:t>Content</a:t>
                      </a:r>
                    </a:p>
                  </a:txBody>
                  <a:tcPr/>
                </a:tc>
                <a:extLst>
                  <a:ext uri="{0D108BD9-81ED-4DB2-BD59-A6C34878D82A}">
                    <a16:rowId xmlns:a16="http://schemas.microsoft.com/office/drawing/2014/main" val="352032069"/>
                  </a:ext>
                </a:extLst>
              </a:tr>
              <a:tr h="370840">
                <a:tc>
                  <a:txBody>
                    <a:bodyPr/>
                    <a:lstStyle/>
                    <a:p>
                      <a:r>
                        <a:rPr lang="en-US" dirty="0"/>
                        <a:t>4:00 – 4:10</a:t>
                      </a:r>
                    </a:p>
                  </a:txBody>
                  <a:tcPr/>
                </a:tc>
                <a:tc>
                  <a:txBody>
                    <a:bodyPr/>
                    <a:lstStyle/>
                    <a:p>
                      <a:pPr marL="0" indent="0">
                        <a:buFont typeface="+mj-lt"/>
                        <a:buNone/>
                      </a:pPr>
                      <a:r>
                        <a:rPr lang="en-US" dirty="0"/>
                        <a:t>Introduction and setup</a:t>
                      </a:r>
                    </a:p>
                  </a:txBody>
                  <a:tcPr/>
                </a:tc>
                <a:tc>
                  <a:txBody>
                    <a:bodyPr/>
                    <a:lstStyle/>
                    <a:p>
                      <a:r>
                        <a:rPr lang="en-US" dirty="0"/>
                        <a:t>Why organize data? Why organize and document code?</a:t>
                      </a:r>
                    </a:p>
                  </a:txBody>
                  <a:tcPr/>
                </a:tc>
                <a:extLst>
                  <a:ext uri="{0D108BD9-81ED-4DB2-BD59-A6C34878D82A}">
                    <a16:rowId xmlns:a16="http://schemas.microsoft.com/office/drawing/2014/main" val="4273136671"/>
                  </a:ext>
                </a:extLst>
              </a:tr>
              <a:tr h="370840">
                <a:tc>
                  <a:txBody>
                    <a:bodyPr/>
                    <a:lstStyle/>
                    <a:p>
                      <a:r>
                        <a:rPr lang="en-US" dirty="0"/>
                        <a:t>4:10 – 4:15</a:t>
                      </a:r>
                    </a:p>
                  </a:txBody>
                  <a:tcPr/>
                </a:tc>
                <a:tc>
                  <a:txBody>
                    <a:bodyPr/>
                    <a:lstStyle/>
                    <a:p>
                      <a:pPr marL="0" indent="0">
                        <a:buFont typeface="+mj-lt"/>
                        <a:buNone/>
                      </a:pPr>
                      <a:r>
                        <a:rPr lang="en-US" dirty="0"/>
                        <a:t>Best practices in using RStudio projects</a:t>
                      </a:r>
                    </a:p>
                  </a:txBody>
                  <a:tcPr/>
                </a:tc>
                <a:tc>
                  <a:txBody>
                    <a:bodyPr/>
                    <a:lstStyle/>
                    <a:p>
                      <a:r>
                        <a:rPr lang="en-US" dirty="0"/>
                        <a:t>What are RStudio projects, and how can we utilize them?</a:t>
                      </a:r>
                    </a:p>
                  </a:txBody>
                  <a:tcPr/>
                </a:tc>
                <a:extLst>
                  <a:ext uri="{0D108BD9-81ED-4DB2-BD59-A6C34878D82A}">
                    <a16:rowId xmlns:a16="http://schemas.microsoft.com/office/drawing/2014/main" val="3221960466"/>
                  </a:ext>
                </a:extLst>
              </a:tr>
              <a:tr h="370840">
                <a:tc>
                  <a:txBody>
                    <a:bodyPr/>
                    <a:lstStyle/>
                    <a:p>
                      <a:r>
                        <a:rPr lang="en-US" dirty="0"/>
                        <a:t>4:15 – 4:35</a:t>
                      </a:r>
                    </a:p>
                  </a:txBody>
                  <a:tcPr/>
                </a:tc>
                <a:tc>
                  <a:txBody>
                    <a:bodyPr/>
                    <a:lstStyle/>
                    <a:p>
                      <a:r>
                        <a:rPr lang="en-US" dirty="0"/>
                        <a:t>Manipulating imported data</a:t>
                      </a:r>
                    </a:p>
                  </a:txBody>
                  <a:tcPr/>
                </a:tc>
                <a:tc>
                  <a:txBody>
                    <a:bodyPr/>
                    <a:lstStyle/>
                    <a:p>
                      <a:r>
                        <a:rPr lang="en-US" dirty="0"/>
                        <a:t>Manipulate, analyze, and export data with </a:t>
                      </a:r>
                      <a:r>
                        <a:rPr lang="en-US" dirty="0" err="1"/>
                        <a:t>tidyverse</a:t>
                      </a:r>
                      <a:r>
                        <a:rPr lang="en-US" dirty="0"/>
                        <a:t>.</a:t>
                      </a:r>
                    </a:p>
                  </a:txBody>
                  <a:tcPr/>
                </a:tc>
                <a:extLst>
                  <a:ext uri="{0D108BD9-81ED-4DB2-BD59-A6C34878D82A}">
                    <a16:rowId xmlns:a16="http://schemas.microsoft.com/office/drawing/2014/main" val="153618537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4:35 – 4:50</a:t>
                      </a:r>
                    </a:p>
                  </a:txBody>
                  <a:tcPr/>
                </a:tc>
                <a:tc>
                  <a:txBody>
                    <a:bodyPr/>
                    <a:lstStyle/>
                    <a:p>
                      <a:r>
                        <a:rPr lang="en-US" dirty="0"/>
                        <a:t>Visualizing data</a:t>
                      </a:r>
                    </a:p>
                  </a:txBody>
                  <a:tcPr/>
                </a:tc>
                <a:tc>
                  <a:txBody>
                    <a:bodyPr/>
                    <a:lstStyle/>
                    <a:p>
                      <a:r>
                        <a:rPr lang="en-US" dirty="0"/>
                        <a:t>Plot and customize visualizations with </a:t>
                      </a:r>
                      <a:r>
                        <a:rPr lang="en-US" dirty="0" err="1"/>
                        <a:t>ggplot</a:t>
                      </a:r>
                      <a:r>
                        <a:rPr lang="en-US" dirty="0"/>
                        <a:t>.</a:t>
                      </a:r>
                    </a:p>
                  </a:txBody>
                  <a:tcPr/>
                </a:tc>
                <a:extLst>
                  <a:ext uri="{0D108BD9-81ED-4DB2-BD59-A6C34878D82A}">
                    <a16:rowId xmlns:a16="http://schemas.microsoft.com/office/drawing/2014/main" val="3090890517"/>
                  </a:ext>
                </a:extLst>
              </a:tr>
              <a:tr h="370840">
                <a:tc>
                  <a:txBody>
                    <a:bodyPr/>
                    <a:lstStyle/>
                    <a:p>
                      <a:r>
                        <a:rPr lang="en-US" dirty="0"/>
                        <a:t>4:50 – 5:20</a:t>
                      </a:r>
                    </a:p>
                  </a:txBody>
                  <a:tcPr/>
                </a:tc>
                <a:tc>
                  <a:txBody>
                    <a:bodyPr/>
                    <a:lstStyle/>
                    <a:p>
                      <a:r>
                        <a:rPr lang="en-US" dirty="0"/>
                        <a:t>Code organization and commenting</a:t>
                      </a:r>
                    </a:p>
                  </a:txBody>
                  <a:tcPr/>
                </a:tc>
                <a:tc>
                  <a:txBody>
                    <a:bodyPr/>
                    <a:lstStyle/>
                    <a:p>
                      <a:r>
                        <a:rPr lang="en-US" dirty="0"/>
                        <a:t>The 4Rs of code review, organizing code, reviewing code</a:t>
                      </a:r>
                    </a:p>
                  </a:txBody>
                  <a:tcPr/>
                </a:tc>
                <a:extLst>
                  <a:ext uri="{0D108BD9-81ED-4DB2-BD59-A6C34878D82A}">
                    <a16:rowId xmlns:a16="http://schemas.microsoft.com/office/drawing/2014/main" val="2594474439"/>
                  </a:ext>
                </a:extLst>
              </a:tr>
              <a:tr h="370840">
                <a:tc>
                  <a:txBody>
                    <a:bodyPr/>
                    <a:lstStyle/>
                    <a:p>
                      <a:r>
                        <a:rPr lang="en-US" dirty="0"/>
                        <a:t>5:20 – 6:00</a:t>
                      </a:r>
                    </a:p>
                  </a:txBody>
                  <a:tcPr/>
                </a:tc>
                <a:tc>
                  <a:txBody>
                    <a:bodyPr/>
                    <a:lstStyle/>
                    <a:p>
                      <a:r>
                        <a:rPr lang="en-US" dirty="0"/>
                        <a:t>Personal project and code development</a:t>
                      </a:r>
                    </a:p>
                  </a:txBody>
                  <a:tcPr/>
                </a:tc>
                <a:tc>
                  <a:txBody>
                    <a:bodyPr/>
                    <a:lstStyle/>
                    <a:p>
                      <a:r>
                        <a:rPr lang="en-US" dirty="0"/>
                        <a:t>Work on improving </a:t>
                      </a:r>
                      <a:r>
                        <a:rPr lang="en-US"/>
                        <a:t>project and code</a:t>
                      </a:r>
                      <a:endParaRPr lang="en-US" dirty="0"/>
                    </a:p>
                  </a:txBody>
                  <a:tcPr/>
                </a:tc>
                <a:extLst>
                  <a:ext uri="{0D108BD9-81ED-4DB2-BD59-A6C34878D82A}">
                    <a16:rowId xmlns:a16="http://schemas.microsoft.com/office/drawing/2014/main" val="1198177634"/>
                  </a:ext>
                </a:extLst>
              </a:tr>
            </a:tbl>
          </a:graphicData>
        </a:graphic>
      </p:graphicFrame>
      <p:sp>
        <p:nvSpPr>
          <p:cNvPr id="3" name="Slide Number Placeholder 2">
            <a:extLst>
              <a:ext uri="{FF2B5EF4-FFF2-40B4-BE49-F238E27FC236}">
                <a16:creationId xmlns:a16="http://schemas.microsoft.com/office/drawing/2014/main" id="{263143E2-4E2D-6F9C-924E-6144EE6EADDE}"/>
              </a:ext>
            </a:extLst>
          </p:cNvPr>
          <p:cNvSpPr>
            <a:spLocks noGrp="1"/>
          </p:cNvSpPr>
          <p:nvPr>
            <p:ph type="sldNum" sz="quarter" idx="12"/>
          </p:nvPr>
        </p:nvSpPr>
        <p:spPr/>
        <p:txBody>
          <a:bodyPr/>
          <a:lstStyle/>
          <a:p>
            <a:r>
              <a:rPr lang="en-US"/>
              <a:t>                                  </a:t>
            </a:r>
            <a:fld id="{71E3633A-B31A-8646-8F71-EA19817582CB}" type="slidenum">
              <a:rPr lang="en-US" smtClean="0"/>
              <a:pPr/>
              <a:t>4</a:t>
            </a:fld>
            <a:endParaRPr lang="en-US" dirty="0"/>
          </a:p>
        </p:txBody>
      </p:sp>
    </p:spTree>
    <p:extLst>
      <p:ext uri="{BB962C8B-B14F-4D97-AF65-F5344CB8AC3E}">
        <p14:creationId xmlns:p14="http://schemas.microsoft.com/office/powerpoint/2010/main" val="15300343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3E440-22B7-2E1B-1420-D59E1C49CB94}"/>
              </a:ext>
            </a:extLst>
          </p:cNvPr>
          <p:cNvSpPr>
            <a:spLocks noGrp="1"/>
          </p:cNvSpPr>
          <p:nvPr>
            <p:ph type="title"/>
          </p:nvPr>
        </p:nvSpPr>
        <p:spPr/>
        <p:txBody>
          <a:bodyPr/>
          <a:lstStyle/>
          <a:p>
            <a:pPr algn="ctr"/>
            <a:r>
              <a:rPr lang="en-US" dirty="0"/>
              <a:t>Customizing plots</a:t>
            </a:r>
          </a:p>
        </p:txBody>
      </p:sp>
      <p:sp>
        <p:nvSpPr>
          <p:cNvPr id="3" name="Content Placeholder 2">
            <a:extLst>
              <a:ext uri="{FF2B5EF4-FFF2-40B4-BE49-F238E27FC236}">
                <a16:creationId xmlns:a16="http://schemas.microsoft.com/office/drawing/2014/main" id="{CAD03717-BAA7-FA4F-AE14-C7424112911F}"/>
              </a:ext>
            </a:extLst>
          </p:cNvPr>
          <p:cNvSpPr>
            <a:spLocks noGrp="1"/>
          </p:cNvSpPr>
          <p:nvPr>
            <p:ph idx="1"/>
          </p:nvPr>
        </p:nvSpPr>
        <p:spPr>
          <a:xfrm>
            <a:off x="719662" y="1576244"/>
            <a:ext cx="11074400" cy="5097688"/>
          </a:xfrm>
        </p:spPr>
        <p:txBody>
          <a:bodyPr/>
          <a:lstStyle/>
          <a:p>
            <a:pPr marL="0" indent="0">
              <a:buNone/>
            </a:pPr>
            <a:r>
              <a:rPr lang="en-US" sz="2400" dirty="0"/>
              <a:t>rel_abund_2014_w3b_cut &lt;- </a:t>
            </a:r>
            <a:r>
              <a:rPr lang="en-US" sz="2400" dirty="0" err="1"/>
              <a:t>rel_abund</a:t>
            </a:r>
            <a:r>
              <a:rPr lang="en-US" sz="2400" dirty="0"/>
              <a:t> %&gt;%</a:t>
            </a:r>
          </a:p>
          <a:p>
            <a:pPr marL="0" indent="0">
              <a:buNone/>
            </a:pPr>
            <a:r>
              <a:rPr lang="en-US" sz="2400" dirty="0"/>
              <a:t>	filter(year(OBS_DATE) == 2014</a:t>
            </a:r>
          </a:p>
          <a:p>
            <a:pPr marL="0" indent="0">
              <a:buNone/>
            </a:pPr>
            <a:r>
              <a:rPr lang="en-US" sz="2400" dirty="0"/>
              <a:t>	&amp; WETLAND_BASIN == "W3B") %&gt;% </a:t>
            </a:r>
          </a:p>
          <a:p>
            <a:pPr marL="0" indent="0">
              <a:buNone/>
            </a:pPr>
            <a:r>
              <a:rPr lang="en-US" sz="2400" dirty="0"/>
              <a:t> 	mutate(TAXON_CODE = </a:t>
            </a:r>
            <a:r>
              <a:rPr lang="en-US" sz="2400" b="1" dirty="0" err="1"/>
              <a:t>if_else</a:t>
            </a:r>
            <a:r>
              <a:rPr lang="en-US" sz="2400" dirty="0"/>
              <a:t>(RELATIVE_PCT_ABUND &lt; 2,</a:t>
            </a:r>
          </a:p>
          <a:p>
            <a:pPr marL="0" indent="0">
              <a:buNone/>
            </a:pPr>
            <a:r>
              <a:rPr lang="en-US" sz="2400" dirty="0"/>
              <a:t> 					          "OTHER",</a:t>
            </a:r>
          </a:p>
          <a:p>
            <a:pPr marL="0" indent="0">
              <a:buNone/>
            </a:pPr>
            <a:r>
              <a:rPr lang="en-US" sz="2400" dirty="0"/>
              <a:t> 						TAXON_CODE)) %&gt;%</a:t>
            </a:r>
          </a:p>
          <a:p>
            <a:pPr marL="0" indent="0">
              <a:buNone/>
            </a:pPr>
            <a:r>
              <a:rPr lang="en-US" sz="2400" dirty="0"/>
              <a:t> 	</a:t>
            </a:r>
            <a:r>
              <a:rPr lang="en-US" sz="2400" b="1" dirty="0" err="1"/>
              <a:t>group_by</a:t>
            </a:r>
            <a:r>
              <a:rPr lang="en-US" sz="2400" dirty="0"/>
              <a:t>(PRIMARY_SAMPLING_UNIT,</a:t>
            </a:r>
          </a:p>
          <a:p>
            <a:pPr marL="0" indent="0">
              <a:buNone/>
            </a:pPr>
            <a:r>
              <a:rPr lang="en-US" sz="2400" dirty="0"/>
              <a:t>		       TAXON_CODE) %&gt;%</a:t>
            </a:r>
          </a:p>
          <a:p>
            <a:pPr marL="0" indent="0">
              <a:buNone/>
            </a:pPr>
            <a:r>
              <a:rPr lang="en-US" sz="2400" dirty="0"/>
              <a:t> 	summarize(RELATIVE_PCT_ABUND = sum(RELATIVE_PCT_ABUND))</a:t>
            </a:r>
          </a:p>
          <a:p>
            <a:pPr marL="0" indent="0">
              <a:buNone/>
            </a:pPr>
            <a:endParaRPr lang="en-US" sz="2400" dirty="0"/>
          </a:p>
          <a:p>
            <a:pPr marL="0" indent="0">
              <a:buNone/>
            </a:pPr>
            <a:endParaRPr lang="en-US" sz="2800" dirty="0"/>
          </a:p>
        </p:txBody>
      </p:sp>
      <p:sp>
        <p:nvSpPr>
          <p:cNvPr id="4" name="Slide Number Placeholder 3">
            <a:extLst>
              <a:ext uri="{FF2B5EF4-FFF2-40B4-BE49-F238E27FC236}">
                <a16:creationId xmlns:a16="http://schemas.microsoft.com/office/drawing/2014/main" id="{E1764E2E-DBFE-31B0-EDDE-2C98437C7D3F}"/>
              </a:ext>
            </a:extLst>
          </p:cNvPr>
          <p:cNvSpPr>
            <a:spLocks noGrp="1"/>
          </p:cNvSpPr>
          <p:nvPr>
            <p:ph type="sldNum" sz="quarter" idx="12"/>
          </p:nvPr>
        </p:nvSpPr>
        <p:spPr/>
        <p:txBody>
          <a:bodyPr/>
          <a:lstStyle/>
          <a:p>
            <a:r>
              <a:rPr lang="en-US"/>
              <a:t>                                  </a:t>
            </a:r>
            <a:fld id="{71E3633A-B31A-8646-8F71-EA19817582CB}" type="slidenum">
              <a:rPr lang="en-US" smtClean="0"/>
              <a:pPr/>
              <a:t>40</a:t>
            </a:fld>
            <a:endParaRPr lang="en-US" dirty="0"/>
          </a:p>
        </p:txBody>
      </p:sp>
    </p:spTree>
    <p:extLst>
      <p:ext uri="{BB962C8B-B14F-4D97-AF65-F5344CB8AC3E}">
        <p14:creationId xmlns:p14="http://schemas.microsoft.com/office/powerpoint/2010/main" val="28693845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03CD3-63B0-FE73-E446-AD8806122CFF}"/>
              </a:ext>
            </a:extLst>
          </p:cNvPr>
          <p:cNvSpPr>
            <a:spLocks noGrp="1"/>
          </p:cNvSpPr>
          <p:nvPr>
            <p:ph type="title"/>
          </p:nvPr>
        </p:nvSpPr>
        <p:spPr/>
        <p:txBody>
          <a:bodyPr/>
          <a:lstStyle/>
          <a:p>
            <a:pPr algn="ctr"/>
            <a:r>
              <a:rPr lang="en-US" dirty="0"/>
              <a:t>Customizing plots</a:t>
            </a:r>
          </a:p>
        </p:txBody>
      </p:sp>
      <p:sp>
        <p:nvSpPr>
          <p:cNvPr id="3" name="Content Placeholder 2">
            <a:extLst>
              <a:ext uri="{FF2B5EF4-FFF2-40B4-BE49-F238E27FC236}">
                <a16:creationId xmlns:a16="http://schemas.microsoft.com/office/drawing/2014/main" id="{1E669A3D-E073-9922-72DF-15ECC8AEBB4B}"/>
              </a:ext>
            </a:extLst>
          </p:cNvPr>
          <p:cNvSpPr>
            <a:spLocks noGrp="1"/>
          </p:cNvSpPr>
          <p:nvPr>
            <p:ph idx="1"/>
          </p:nvPr>
        </p:nvSpPr>
        <p:spPr>
          <a:xfrm>
            <a:off x="838199" y="1386240"/>
            <a:ext cx="10918371" cy="5275817"/>
          </a:xfrm>
        </p:spPr>
        <p:txBody>
          <a:bodyPr>
            <a:normAutofit lnSpcReduction="10000"/>
          </a:bodyPr>
          <a:lstStyle/>
          <a:p>
            <a:pPr marL="0" indent="0">
              <a:buNone/>
            </a:pPr>
            <a:r>
              <a:rPr lang="en-US" sz="2400" dirty="0"/>
              <a:t>plot_2014_w3b_cut &lt;- </a:t>
            </a:r>
            <a:r>
              <a:rPr lang="en-US" sz="2400" dirty="0" err="1"/>
              <a:t>ggplot</a:t>
            </a:r>
            <a:r>
              <a:rPr lang="en-US" sz="2400" dirty="0"/>
              <a:t>(rel_abund_2014_w3b_cut,</a:t>
            </a:r>
          </a:p>
          <a:p>
            <a:pPr marL="0" indent="0">
              <a:buNone/>
            </a:pPr>
            <a:r>
              <a:rPr lang="en-US" sz="2400" dirty="0"/>
              <a:t>				    </a:t>
            </a:r>
            <a:r>
              <a:rPr lang="en-US" sz="2400" dirty="0" err="1"/>
              <a:t>aes</a:t>
            </a:r>
            <a:r>
              <a:rPr lang="en-US" sz="2400" dirty="0"/>
              <a:t>(fill = TAXON_CODE,</a:t>
            </a:r>
          </a:p>
          <a:p>
            <a:pPr marL="0" indent="0">
              <a:buNone/>
            </a:pPr>
            <a:r>
              <a:rPr lang="en-US" sz="2400" dirty="0"/>
              <a:t> 					y = RELATIVE_PCT_ABUND,</a:t>
            </a:r>
          </a:p>
          <a:p>
            <a:pPr marL="0" indent="0">
              <a:buNone/>
            </a:pPr>
            <a:r>
              <a:rPr lang="en-US" sz="2400" dirty="0"/>
              <a:t>					x = PRIMARY_SAMPLING_UNIT)) +</a:t>
            </a:r>
          </a:p>
          <a:p>
            <a:pPr marL="0" indent="0">
              <a:buNone/>
            </a:pPr>
            <a:r>
              <a:rPr lang="en-US" sz="2400" dirty="0"/>
              <a:t>	</a:t>
            </a:r>
            <a:r>
              <a:rPr lang="en-US" sz="2400" dirty="0" err="1"/>
              <a:t>geom_bar</a:t>
            </a:r>
            <a:r>
              <a:rPr lang="en-US" sz="2400" dirty="0"/>
              <a:t>(position="stack", stat="identity") +</a:t>
            </a:r>
          </a:p>
          <a:p>
            <a:pPr marL="0" indent="0">
              <a:buNone/>
            </a:pPr>
            <a:r>
              <a:rPr lang="en-US" sz="2400" dirty="0"/>
              <a:t> 	labs(title = "Relative % abundance at W3B sites in 2014",</a:t>
            </a:r>
          </a:p>
          <a:p>
            <a:pPr marL="0" indent="0">
              <a:buNone/>
            </a:pPr>
            <a:r>
              <a:rPr lang="en-US" sz="2400" dirty="0"/>
              <a:t>	        x = "Primary Sampling Unit",</a:t>
            </a:r>
          </a:p>
          <a:p>
            <a:pPr marL="0" indent="0">
              <a:buNone/>
            </a:pPr>
            <a:r>
              <a:rPr lang="en-US" sz="2400" dirty="0"/>
              <a:t>	        y = "Relative Percent Abundance",</a:t>
            </a:r>
          </a:p>
          <a:p>
            <a:pPr marL="0" indent="0">
              <a:buNone/>
            </a:pPr>
            <a:r>
              <a:rPr lang="en-US" sz="2400" dirty="0"/>
              <a:t>	        fill = "Diatom taxon code") +</a:t>
            </a:r>
          </a:p>
          <a:p>
            <a:pPr marL="0" indent="0">
              <a:buNone/>
            </a:pPr>
            <a:r>
              <a:rPr lang="en-US" sz="2400" dirty="0"/>
              <a:t>	theme(</a:t>
            </a:r>
            <a:r>
              <a:rPr lang="en-US" sz="2400" dirty="0" err="1"/>
              <a:t>plot.title</a:t>
            </a:r>
            <a:r>
              <a:rPr lang="en-US" sz="2400" dirty="0"/>
              <a:t> = </a:t>
            </a:r>
            <a:r>
              <a:rPr lang="en-US" sz="2400" dirty="0" err="1"/>
              <a:t>element_text</a:t>
            </a:r>
            <a:r>
              <a:rPr lang="en-US" sz="2400" dirty="0"/>
              <a:t>(size = 15),</a:t>
            </a:r>
          </a:p>
          <a:p>
            <a:pPr marL="0" indent="0">
              <a:buNone/>
            </a:pPr>
            <a:r>
              <a:rPr lang="en-US" sz="2400" dirty="0"/>
              <a:t> 		</a:t>
            </a:r>
            <a:r>
              <a:rPr lang="en-US" sz="2400" dirty="0" err="1"/>
              <a:t>axis.title.x</a:t>
            </a:r>
            <a:r>
              <a:rPr lang="en-US" sz="2400" dirty="0"/>
              <a:t> = </a:t>
            </a:r>
            <a:r>
              <a:rPr lang="en-US" sz="2400" dirty="0" err="1"/>
              <a:t>element_text</a:t>
            </a:r>
            <a:r>
              <a:rPr lang="en-US" sz="2400" dirty="0"/>
              <a:t>(size = 12), </a:t>
            </a:r>
          </a:p>
          <a:p>
            <a:pPr marL="0" indent="0">
              <a:buNone/>
            </a:pPr>
            <a:r>
              <a:rPr lang="en-US" sz="2400" dirty="0"/>
              <a:t> 		</a:t>
            </a:r>
            <a:r>
              <a:rPr lang="en-US" sz="2400" dirty="0" err="1"/>
              <a:t>axis.title.y</a:t>
            </a:r>
            <a:r>
              <a:rPr lang="en-US" sz="2400" dirty="0"/>
              <a:t> = </a:t>
            </a:r>
            <a:r>
              <a:rPr lang="en-US" sz="2400" dirty="0" err="1"/>
              <a:t>element_text</a:t>
            </a:r>
            <a:r>
              <a:rPr lang="en-US" sz="2400" dirty="0"/>
              <a:t>(size = 12))</a:t>
            </a:r>
          </a:p>
          <a:p>
            <a:pPr marL="0" indent="0">
              <a:buNone/>
            </a:pPr>
            <a:endParaRPr lang="en-US" sz="2400" dirty="0"/>
          </a:p>
          <a:p>
            <a:pPr marL="0" indent="0">
              <a:buNone/>
            </a:pPr>
            <a:endParaRPr lang="en-US" sz="2400" dirty="0"/>
          </a:p>
        </p:txBody>
      </p:sp>
      <p:sp>
        <p:nvSpPr>
          <p:cNvPr id="4" name="Slide Number Placeholder 3">
            <a:extLst>
              <a:ext uri="{FF2B5EF4-FFF2-40B4-BE49-F238E27FC236}">
                <a16:creationId xmlns:a16="http://schemas.microsoft.com/office/drawing/2014/main" id="{7418170D-D263-FE74-FE92-B5DA87D1EB30}"/>
              </a:ext>
            </a:extLst>
          </p:cNvPr>
          <p:cNvSpPr>
            <a:spLocks noGrp="1"/>
          </p:cNvSpPr>
          <p:nvPr>
            <p:ph type="sldNum" sz="quarter" idx="12"/>
          </p:nvPr>
        </p:nvSpPr>
        <p:spPr/>
        <p:txBody>
          <a:bodyPr/>
          <a:lstStyle/>
          <a:p>
            <a:r>
              <a:rPr lang="en-US"/>
              <a:t>                                  </a:t>
            </a:r>
            <a:fld id="{71E3633A-B31A-8646-8F71-EA19817582CB}" type="slidenum">
              <a:rPr lang="en-US" smtClean="0"/>
              <a:pPr/>
              <a:t>41</a:t>
            </a:fld>
            <a:endParaRPr lang="en-US" dirty="0"/>
          </a:p>
        </p:txBody>
      </p:sp>
    </p:spTree>
    <p:extLst>
      <p:ext uri="{BB962C8B-B14F-4D97-AF65-F5344CB8AC3E}">
        <p14:creationId xmlns:p14="http://schemas.microsoft.com/office/powerpoint/2010/main" val="6004741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CE400-F89A-A302-AD21-A88F41269879}"/>
              </a:ext>
            </a:extLst>
          </p:cNvPr>
          <p:cNvSpPr>
            <a:spLocks noGrp="1"/>
          </p:cNvSpPr>
          <p:nvPr>
            <p:ph type="title"/>
          </p:nvPr>
        </p:nvSpPr>
        <p:spPr/>
        <p:txBody>
          <a:bodyPr/>
          <a:lstStyle/>
          <a:p>
            <a:pPr algn="ctr"/>
            <a:r>
              <a:rPr lang="en-US" dirty="0"/>
              <a:t>Customizing plots</a:t>
            </a:r>
          </a:p>
        </p:txBody>
      </p:sp>
      <p:sp>
        <p:nvSpPr>
          <p:cNvPr id="3" name="Content Placeholder 2">
            <a:extLst>
              <a:ext uri="{FF2B5EF4-FFF2-40B4-BE49-F238E27FC236}">
                <a16:creationId xmlns:a16="http://schemas.microsoft.com/office/drawing/2014/main" id="{7141FBC1-4914-1F29-042C-7FAAD2331D4E}"/>
              </a:ext>
            </a:extLst>
          </p:cNvPr>
          <p:cNvSpPr>
            <a:spLocks noGrp="1"/>
          </p:cNvSpPr>
          <p:nvPr>
            <p:ph idx="1"/>
          </p:nvPr>
        </p:nvSpPr>
        <p:spPr/>
        <p:txBody>
          <a:bodyPr/>
          <a:lstStyle/>
          <a:p>
            <a:pPr marL="0" indent="0">
              <a:buNone/>
            </a:pPr>
            <a:r>
              <a:rPr lang="en-US" dirty="0"/>
              <a:t>plot_2014_w3b_cut</a:t>
            </a:r>
          </a:p>
        </p:txBody>
      </p:sp>
      <p:sp>
        <p:nvSpPr>
          <p:cNvPr id="4" name="Slide Number Placeholder 3">
            <a:extLst>
              <a:ext uri="{FF2B5EF4-FFF2-40B4-BE49-F238E27FC236}">
                <a16:creationId xmlns:a16="http://schemas.microsoft.com/office/drawing/2014/main" id="{48CA6FC6-A9C3-7009-6595-57460F96672E}"/>
              </a:ext>
            </a:extLst>
          </p:cNvPr>
          <p:cNvSpPr>
            <a:spLocks noGrp="1"/>
          </p:cNvSpPr>
          <p:nvPr>
            <p:ph type="sldNum" sz="quarter" idx="12"/>
          </p:nvPr>
        </p:nvSpPr>
        <p:spPr/>
        <p:txBody>
          <a:bodyPr/>
          <a:lstStyle/>
          <a:p>
            <a:r>
              <a:rPr lang="en-US"/>
              <a:t>                                  </a:t>
            </a:r>
            <a:fld id="{71E3633A-B31A-8646-8F71-EA19817582CB}" type="slidenum">
              <a:rPr lang="en-US" smtClean="0"/>
              <a:pPr/>
              <a:t>42</a:t>
            </a:fld>
            <a:endParaRPr lang="en-US" dirty="0"/>
          </a:p>
        </p:txBody>
      </p:sp>
    </p:spTree>
    <p:extLst>
      <p:ext uri="{BB962C8B-B14F-4D97-AF65-F5344CB8AC3E}">
        <p14:creationId xmlns:p14="http://schemas.microsoft.com/office/powerpoint/2010/main" val="25880500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03CD3-63B0-FE73-E446-AD8806122CFF}"/>
              </a:ext>
            </a:extLst>
          </p:cNvPr>
          <p:cNvSpPr>
            <a:spLocks noGrp="1"/>
          </p:cNvSpPr>
          <p:nvPr>
            <p:ph type="title"/>
          </p:nvPr>
        </p:nvSpPr>
        <p:spPr/>
        <p:txBody>
          <a:bodyPr/>
          <a:lstStyle/>
          <a:p>
            <a:pPr algn="ctr"/>
            <a:r>
              <a:rPr lang="en-US" dirty="0"/>
              <a:t>Saving plots</a:t>
            </a:r>
          </a:p>
        </p:txBody>
      </p:sp>
      <p:sp>
        <p:nvSpPr>
          <p:cNvPr id="3" name="Content Placeholder 2">
            <a:extLst>
              <a:ext uri="{FF2B5EF4-FFF2-40B4-BE49-F238E27FC236}">
                <a16:creationId xmlns:a16="http://schemas.microsoft.com/office/drawing/2014/main" id="{1E669A3D-E073-9922-72DF-15ECC8AEBB4B}"/>
              </a:ext>
            </a:extLst>
          </p:cNvPr>
          <p:cNvSpPr>
            <a:spLocks noGrp="1"/>
          </p:cNvSpPr>
          <p:nvPr>
            <p:ph idx="1"/>
          </p:nvPr>
        </p:nvSpPr>
        <p:spPr>
          <a:xfrm>
            <a:off x="838199" y="1386240"/>
            <a:ext cx="10918371" cy="5275817"/>
          </a:xfrm>
        </p:spPr>
        <p:txBody>
          <a:bodyPr>
            <a:normAutofit/>
          </a:bodyPr>
          <a:lstStyle/>
          <a:p>
            <a:pPr marL="0" indent="0">
              <a:buNone/>
            </a:pPr>
            <a:r>
              <a:rPr lang="en-US" sz="2400" dirty="0" err="1"/>
              <a:t>ggsave</a:t>
            </a:r>
            <a:r>
              <a:rPr lang="en-US" sz="2400" dirty="0"/>
              <a:t>("fig/W3B_2014_relative_abundance.png",</a:t>
            </a:r>
          </a:p>
          <a:p>
            <a:pPr marL="0" indent="0">
              <a:buNone/>
            </a:pPr>
            <a:r>
              <a:rPr lang="en-US" sz="2400" dirty="0"/>
              <a:t>	  plot = plot_2014_w3b_cut)</a:t>
            </a:r>
          </a:p>
          <a:p>
            <a:pPr marL="0" indent="0">
              <a:buNone/>
            </a:pPr>
            <a:endParaRPr lang="en-US" sz="2400" dirty="0"/>
          </a:p>
          <a:p>
            <a:pPr marL="0" indent="0">
              <a:buNone/>
            </a:pPr>
            <a:r>
              <a:rPr lang="en-US" sz="2400" dirty="0" err="1"/>
              <a:t>ggsave</a:t>
            </a:r>
            <a:r>
              <a:rPr lang="en-US" sz="2400" dirty="0"/>
              <a:t>("fig/W3B_2014_relative_abundance_custom_size.png",</a:t>
            </a:r>
          </a:p>
          <a:p>
            <a:pPr marL="0" indent="0">
              <a:buNone/>
            </a:pPr>
            <a:r>
              <a:rPr lang="en-US" sz="2400" dirty="0"/>
              <a:t>	  plot = plot_2014_w3b_cut,</a:t>
            </a:r>
          </a:p>
          <a:p>
            <a:pPr marL="0" indent="0">
              <a:buNone/>
            </a:pPr>
            <a:r>
              <a:rPr lang="en-US" sz="2400" dirty="0"/>
              <a:t> 	  width = 46,</a:t>
            </a:r>
          </a:p>
          <a:p>
            <a:pPr marL="0" indent="0">
              <a:buNone/>
            </a:pPr>
            <a:r>
              <a:rPr lang="en-US" sz="2400" dirty="0"/>
              <a:t>	  height = 26,</a:t>
            </a:r>
          </a:p>
          <a:p>
            <a:pPr marL="0" indent="0">
              <a:buNone/>
            </a:pPr>
            <a:r>
              <a:rPr lang="en-US" sz="2400" dirty="0"/>
              <a:t>	  units = "cm",</a:t>
            </a:r>
          </a:p>
          <a:p>
            <a:pPr marL="0" indent="0">
              <a:buNone/>
            </a:pPr>
            <a:r>
              <a:rPr lang="en-US" sz="2400" dirty="0"/>
              <a:t>	  </a:t>
            </a:r>
            <a:r>
              <a:rPr lang="en-US" sz="2400" dirty="0" err="1"/>
              <a:t>limitsize</a:t>
            </a:r>
            <a:r>
              <a:rPr lang="en-US" sz="2400" dirty="0"/>
              <a:t> = FALSE)</a:t>
            </a:r>
          </a:p>
          <a:p>
            <a:pPr marL="0" indent="0">
              <a:buNone/>
            </a:pPr>
            <a:endParaRPr lang="en-US" sz="2400" dirty="0"/>
          </a:p>
        </p:txBody>
      </p:sp>
      <p:sp>
        <p:nvSpPr>
          <p:cNvPr id="4" name="Slide Number Placeholder 3">
            <a:extLst>
              <a:ext uri="{FF2B5EF4-FFF2-40B4-BE49-F238E27FC236}">
                <a16:creationId xmlns:a16="http://schemas.microsoft.com/office/drawing/2014/main" id="{35C9161B-0BFD-2746-DAF8-0F1D2CDFD9E3}"/>
              </a:ext>
            </a:extLst>
          </p:cNvPr>
          <p:cNvSpPr>
            <a:spLocks noGrp="1"/>
          </p:cNvSpPr>
          <p:nvPr>
            <p:ph type="sldNum" sz="quarter" idx="12"/>
          </p:nvPr>
        </p:nvSpPr>
        <p:spPr/>
        <p:txBody>
          <a:bodyPr/>
          <a:lstStyle/>
          <a:p>
            <a:r>
              <a:rPr lang="en-US"/>
              <a:t>                                  </a:t>
            </a:r>
            <a:fld id="{71E3633A-B31A-8646-8F71-EA19817582CB}" type="slidenum">
              <a:rPr lang="en-US" smtClean="0"/>
              <a:pPr/>
              <a:t>43</a:t>
            </a:fld>
            <a:endParaRPr lang="en-US" dirty="0"/>
          </a:p>
        </p:txBody>
      </p:sp>
    </p:spTree>
    <p:extLst>
      <p:ext uri="{BB962C8B-B14F-4D97-AF65-F5344CB8AC3E}">
        <p14:creationId xmlns:p14="http://schemas.microsoft.com/office/powerpoint/2010/main" val="37228140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8DFF4-3788-EE7C-0FB6-F4DC39D1C310}"/>
              </a:ext>
            </a:extLst>
          </p:cNvPr>
          <p:cNvSpPr>
            <a:spLocks noGrp="1"/>
          </p:cNvSpPr>
          <p:nvPr>
            <p:ph type="title"/>
          </p:nvPr>
        </p:nvSpPr>
        <p:spPr/>
        <p:txBody>
          <a:bodyPr/>
          <a:lstStyle/>
          <a:p>
            <a:pPr algn="ctr"/>
            <a:r>
              <a:rPr lang="en-US" dirty="0"/>
              <a:t>Make your own plot</a:t>
            </a:r>
          </a:p>
        </p:txBody>
      </p:sp>
      <p:sp>
        <p:nvSpPr>
          <p:cNvPr id="3" name="Content Placeholder 2">
            <a:extLst>
              <a:ext uri="{FF2B5EF4-FFF2-40B4-BE49-F238E27FC236}">
                <a16:creationId xmlns:a16="http://schemas.microsoft.com/office/drawing/2014/main" id="{D4535BDF-9D29-3ABE-FD1C-C27063901C18}"/>
              </a:ext>
            </a:extLst>
          </p:cNvPr>
          <p:cNvSpPr>
            <a:spLocks noGrp="1"/>
          </p:cNvSpPr>
          <p:nvPr>
            <p:ph idx="1"/>
          </p:nvPr>
        </p:nvSpPr>
        <p:spPr>
          <a:xfrm>
            <a:off x="838200" y="1825625"/>
            <a:ext cx="4374662" cy="4351338"/>
          </a:xfrm>
        </p:spPr>
        <p:txBody>
          <a:bodyPr/>
          <a:lstStyle/>
          <a:p>
            <a:r>
              <a:rPr lang="en-US" dirty="0"/>
              <a:t>Make your own plot </a:t>
            </a:r>
          </a:p>
          <a:p>
            <a:r>
              <a:rPr lang="en-US" dirty="0"/>
              <a:t>Share it with your neighbor (including how you made it) </a:t>
            </a:r>
          </a:p>
        </p:txBody>
      </p:sp>
      <p:sp>
        <p:nvSpPr>
          <p:cNvPr id="4" name="Slide Number Placeholder 3">
            <a:extLst>
              <a:ext uri="{FF2B5EF4-FFF2-40B4-BE49-F238E27FC236}">
                <a16:creationId xmlns:a16="http://schemas.microsoft.com/office/drawing/2014/main" id="{37065595-59C3-0DAD-4DB3-00BC257C4270}"/>
              </a:ext>
            </a:extLst>
          </p:cNvPr>
          <p:cNvSpPr>
            <a:spLocks noGrp="1"/>
          </p:cNvSpPr>
          <p:nvPr>
            <p:ph type="sldNum" sz="quarter" idx="12"/>
          </p:nvPr>
        </p:nvSpPr>
        <p:spPr/>
        <p:txBody>
          <a:bodyPr/>
          <a:lstStyle/>
          <a:p>
            <a:r>
              <a:rPr lang="en-US"/>
              <a:t>                                  </a:t>
            </a:r>
            <a:fld id="{71E3633A-B31A-8646-8F71-EA19817582CB}" type="slidenum">
              <a:rPr lang="en-US" smtClean="0"/>
              <a:pPr/>
              <a:t>44</a:t>
            </a:fld>
            <a:endParaRPr lang="en-US" dirty="0"/>
          </a:p>
        </p:txBody>
      </p:sp>
    </p:spTree>
    <p:extLst>
      <p:ext uri="{BB962C8B-B14F-4D97-AF65-F5344CB8AC3E}">
        <p14:creationId xmlns:p14="http://schemas.microsoft.com/office/powerpoint/2010/main" val="15230657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438E1-CCF7-7BD5-5F55-8FDDBD83BDD6}"/>
              </a:ext>
            </a:extLst>
          </p:cNvPr>
          <p:cNvSpPr>
            <a:spLocks noGrp="1"/>
          </p:cNvSpPr>
          <p:nvPr>
            <p:ph type="title"/>
          </p:nvPr>
        </p:nvSpPr>
        <p:spPr/>
        <p:txBody>
          <a:bodyPr/>
          <a:lstStyle/>
          <a:p>
            <a:pPr algn="ctr"/>
            <a:r>
              <a:rPr lang="en-US" dirty="0"/>
              <a:t>Code organization and review</a:t>
            </a:r>
          </a:p>
        </p:txBody>
      </p:sp>
      <p:pic>
        <p:nvPicPr>
          <p:cNvPr id="5" name="Picture 4" descr="An image of the Journal of Evolutionary Biology article titled &quot;Implementing code review in the scientific workflow: Insights from ecology and evolutionary biology.&quot;">
            <a:extLst>
              <a:ext uri="{FF2B5EF4-FFF2-40B4-BE49-F238E27FC236}">
                <a16:creationId xmlns:a16="http://schemas.microsoft.com/office/drawing/2014/main" id="{EC620CFA-67F2-791D-FAF2-12D340CDA955}"/>
              </a:ext>
            </a:extLst>
          </p:cNvPr>
          <p:cNvPicPr>
            <a:picLocks noChangeAspect="1"/>
          </p:cNvPicPr>
          <p:nvPr/>
        </p:nvPicPr>
        <p:blipFill>
          <a:blip r:embed="rId2"/>
          <a:stretch>
            <a:fillRect/>
          </a:stretch>
        </p:blipFill>
        <p:spPr>
          <a:xfrm>
            <a:off x="1781907" y="1697701"/>
            <a:ext cx="8519375" cy="3374938"/>
          </a:xfrm>
          <a:prstGeom prst="rect">
            <a:avLst/>
          </a:prstGeom>
          <a:ln>
            <a:solidFill>
              <a:schemeClr val="tx1"/>
            </a:solidFill>
          </a:ln>
        </p:spPr>
      </p:pic>
      <p:sp>
        <p:nvSpPr>
          <p:cNvPr id="7" name="TextBox 6">
            <a:extLst>
              <a:ext uri="{FF2B5EF4-FFF2-40B4-BE49-F238E27FC236}">
                <a16:creationId xmlns:a16="http://schemas.microsoft.com/office/drawing/2014/main" id="{1C1653FA-A5DB-3823-5BD9-E5A44EC90D09}"/>
              </a:ext>
            </a:extLst>
          </p:cNvPr>
          <p:cNvSpPr txBox="1"/>
          <p:nvPr/>
        </p:nvSpPr>
        <p:spPr>
          <a:xfrm>
            <a:off x="1688124" y="5079652"/>
            <a:ext cx="6096000" cy="246221"/>
          </a:xfrm>
          <a:prstGeom prst="rect">
            <a:avLst/>
          </a:prstGeom>
          <a:noFill/>
        </p:spPr>
        <p:txBody>
          <a:bodyPr wrap="square">
            <a:spAutoFit/>
          </a:bodyPr>
          <a:lstStyle/>
          <a:p>
            <a:r>
              <a:rPr lang="en-US" sz="1000" b="1" i="0" u="none" strike="noStrike" dirty="0">
                <a:effectLst/>
                <a:latin typeface="Open Sans" panose="020B0606030504020204" pitchFamily="34" charset="0"/>
                <a:hlinkClick r:id="rId3"/>
              </a:rPr>
              <a:t>https://doi.org/10.1111/jeb.14230</a:t>
            </a:r>
            <a:endParaRPr lang="en-US" sz="1000" dirty="0"/>
          </a:p>
        </p:txBody>
      </p:sp>
      <p:sp>
        <p:nvSpPr>
          <p:cNvPr id="8" name="Slide Number Placeholder 7">
            <a:extLst>
              <a:ext uri="{FF2B5EF4-FFF2-40B4-BE49-F238E27FC236}">
                <a16:creationId xmlns:a16="http://schemas.microsoft.com/office/drawing/2014/main" id="{B5995536-317B-7449-AED4-42EB29E06D1C}"/>
              </a:ext>
            </a:extLst>
          </p:cNvPr>
          <p:cNvSpPr>
            <a:spLocks noGrp="1"/>
          </p:cNvSpPr>
          <p:nvPr>
            <p:ph type="sldNum" sz="quarter" idx="12"/>
          </p:nvPr>
        </p:nvSpPr>
        <p:spPr/>
        <p:txBody>
          <a:bodyPr/>
          <a:lstStyle/>
          <a:p>
            <a:r>
              <a:rPr lang="en-US"/>
              <a:t>                                  </a:t>
            </a:r>
            <a:fld id="{71E3633A-B31A-8646-8F71-EA19817582CB}" type="slidenum">
              <a:rPr lang="en-US" smtClean="0"/>
              <a:pPr/>
              <a:t>45</a:t>
            </a:fld>
            <a:endParaRPr lang="en-US" dirty="0"/>
          </a:p>
        </p:txBody>
      </p:sp>
    </p:spTree>
    <p:extLst>
      <p:ext uri="{BB962C8B-B14F-4D97-AF65-F5344CB8AC3E}">
        <p14:creationId xmlns:p14="http://schemas.microsoft.com/office/powerpoint/2010/main" val="5461370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39317-A3AD-3D32-BC05-B0A4068C1F89}"/>
              </a:ext>
            </a:extLst>
          </p:cNvPr>
          <p:cNvSpPr>
            <a:spLocks noGrp="1"/>
          </p:cNvSpPr>
          <p:nvPr>
            <p:ph type="title"/>
          </p:nvPr>
        </p:nvSpPr>
        <p:spPr/>
        <p:txBody>
          <a:bodyPr/>
          <a:lstStyle/>
          <a:p>
            <a:pPr algn="ctr"/>
            <a:r>
              <a:rPr lang="en-US" dirty="0"/>
              <a:t>Potential code issues</a:t>
            </a:r>
          </a:p>
        </p:txBody>
      </p:sp>
      <p:sp>
        <p:nvSpPr>
          <p:cNvPr id="3" name="Content Placeholder 2">
            <a:extLst>
              <a:ext uri="{FF2B5EF4-FFF2-40B4-BE49-F238E27FC236}">
                <a16:creationId xmlns:a16="http://schemas.microsoft.com/office/drawing/2014/main" id="{4DE09C91-1A8E-71BF-B0F8-5D4E1836F76C}"/>
              </a:ext>
            </a:extLst>
          </p:cNvPr>
          <p:cNvSpPr>
            <a:spLocks noGrp="1"/>
          </p:cNvSpPr>
          <p:nvPr>
            <p:ph idx="1"/>
          </p:nvPr>
        </p:nvSpPr>
        <p:spPr/>
        <p:txBody>
          <a:bodyPr/>
          <a:lstStyle/>
          <a:p>
            <a:r>
              <a:rPr lang="en-US" dirty="0"/>
              <a:t>Reading in data files with paths outside project</a:t>
            </a:r>
          </a:p>
          <a:p>
            <a:r>
              <a:rPr lang="en-US" dirty="0"/>
              <a:t>Order of workflow is unclear</a:t>
            </a:r>
          </a:p>
          <a:p>
            <a:r>
              <a:rPr lang="en-US" dirty="0"/>
              <a:t>Comments say “go right” but code goes left</a:t>
            </a:r>
          </a:p>
          <a:p>
            <a:r>
              <a:rPr lang="en-US" dirty="0"/>
              <a:t>Code fails to run on another computer</a:t>
            </a:r>
          </a:p>
          <a:p>
            <a:r>
              <a:rPr lang="en-US" dirty="0"/>
              <a:t>Code fails or outputs change after updating R or packages</a:t>
            </a:r>
          </a:p>
          <a:p>
            <a:r>
              <a:rPr lang="en-US" dirty="0"/>
              <a:t>Results not reproducible for manuscript reviewer</a:t>
            </a:r>
          </a:p>
        </p:txBody>
      </p:sp>
      <p:sp>
        <p:nvSpPr>
          <p:cNvPr id="4" name="Slide Number Placeholder 3">
            <a:extLst>
              <a:ext uri="{FF2B5EF4-FFF2-40B4-BE49-F238E27FC236}">
                <a16:creationId xmlns:a16="http://schemas.microsoft.com/office/drawing/2014/main" id="{C88E6BDE-6684-D4A0-C22A-9DC6F0A522A4}"/>
              </a:ext>
            </a:extLst>
          </p:cNvPr>
          <p:cNvSpPr>
            <a:spLocks noGrp="1"/>
          </p:cNvSpPr>
          <p:nvPr>
            <p:ph type="sldNum" sz="quarter" idx="12"/>
          </p:nvPr>
        </p:nvSpPr>
        <p:spPr/>
        <p:txBody>
          <a:bodyPr/>
          <a:lstStyle/>
          <a:p>
            <a:r>
              <a:rPr lang="en-US"/>
              <a:t>                                  </a:t>
            </a:r>
            <a:fld id="{71E3633A-B31A-8646-8F71-EA19817582CB}" type="slidenum">
              <a:rPr lang="en-US" smtClean="0"/>
              <a:pPr/>
              <a:t>46</a:t>
            </a:fld>
            <a:endParaRPr lang="en-US" dirty="0"/>
          </a:p>
        </p:txBody>
      </p:sp>
    </p:spTree>
    <p:extLst>
      <p:ext uri="{BB962C8B-B14F-4D97-AF65-F5344CB8AC3E}">
        <p14:creationId xmlns:p14="http://schemas.microsoft.com/office/powerpoint/2010/main" val="28282098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CA69A-7CD9-9EE4-D057-D33D1C3148DB}"/>
              </a:ext>
            </a:extLst>
          </p:cNvPr>
          <p:cNvSpPr>
            <a:spLocks noGrp="1"/>
          </p:cNvSpPr>
          <p:nvPr>
            <p:ph type="title"/>
          </p:nvPr>
        </p:nvSpPr>
        <p:spPr/>
        <p:txBody>
          <a:bodyPr/>
          <a:lstStyle/>
          <a:p>
            <a:r>
              <a:rPr lang="en-US" dirty="0"/>
              <a:t>The four ‘Rs’ of code review</a:t>
            </a:r>
          </a:p>
        </p:txBody>
      </p:sp>
      <p:pic>
        <p:nvPicPr>
          <p:cNvPr id="4" name="Main graphic" descr="The four ‘Rs’ of code review. Figure design by B.M.M. 1. Is the code as Reported? Methods and code must match. 2. Does the code Run? Code must be executable. 3. Is the code Reliable? Code runs and completes as intended. 4. Are the results Reproducible? Results must be able to be reproduced.">
            <a:extLst>
              <a:ext uri="{FF2B5EF4-FFF2-40B4-BE49-F238E27FC236}">
                <a16:creationId xmlns:a16="http://schemas.microsoft.com/office/drawing/2014/main" id="{E075366D-965C-CB73-1570-9BBDC34609D0}"/>
              </a:ext>
            </a:extLst>
          </p:cNvPr>
          <p:cNvPicPr/>
          <p:nvPr/>
        </p:nvPicPr>
        <p:blipFill>
          <a:blip r:embed="rId2"/>
          <a:stretch/>
        </p:blipFill>
        <p:spPr>
          <a:xfrm>
            <a:off x="888673" y="1949653"/>
            <a:ext cx="4614480" cy="3809880"/>
          </a:xfrm>
          <a:prstGeom prst="rect">
            <a:avLst/>
          </a:prstGeom>
          <a:ln>
            <a:noFill/>
          </a:ln>
        </p:spPr>
      </p:pic>
      <p:sp>
        <p:nvSpPr>
          <p:cNvPr id="6" name="TextBox 5">
            <a:extLst>
              <a:ext uri="{FF2B5EF4-FFF2-40B4-BE49-F238E27FC236}">
                <a16:creationId xmlns:a16="http://schemas.microsoft.com/office/drawing/2014/main" id="{09792C0E-B353-D15D-0661-F132135E5F8B}"/>
              </a:ext>
            </a:extLst>
          </p:cNvPr>
          <p:cNvSpPr txBox="1"/>
          <p:nvPr/>
        </p:nvSpPr>
        <p:spPr>
          <a:xfrm>
            <a:off x="1591295" y="5742770"/>
            <a:ext cx="5395356" cy="400110"/>
          </a:xfrm>
          <a:prstGeom prst="rect">
            <a:avLst/>
          </a:prstGeom>
          <a:noFill/>
        </p:spPr>
        <p:txBody>
          <a:bodyPr wrap="square">
            <a:spAutoFit/>
          </a:bodyPr>
          <a:lstStyle/>
          <a:p>
            <a:r>
              <a:rPr lang="en-US" sz="1000" b="1" strike="noStrike" spc="-1" dirty="0">
                <a:solidFill>
                  <a:srgbClr val="0054A6"/>
                </a:solidFill>
                <a:latin typeface="Arial"/>
              </a:rPr>
              <a:t>J of Evolutionary Biology, Volume: 36, Issue: 10, Pages: 1347-1356, First published: 09 October 2023, DOI: (10.1111/jeb.14230) </a:t>
            </a:r>
            <a:endParaRPr lang="en-US" sz="1000" b="0" strike="noStrike" spc="-1" dirty="0">
              <a:solidFill>
                <a:srgbClr val="000000"/>
              </a:solidFill>
              <a:latin typeface="Arial"/>
            </a:endParaRPr>
          </a:p>
        </p:txBody>
      </p:sp>
      <p:sp>
        <p:nvSpPr>
          <p:cNvPr id="3" name="Slide Number Placeholder 2">
            <a:extLst>
              <a:ext uri="{FF2B5EF4-FFF2-40B4-BE49-F238E27FC236}">
                <a16:creationId xmlns:a16="http://schemas.microsoft.com/office/drawing/2014/main" id="{73F58318-2D02-4BFC-8578-9AE251D2A1A6}"/>
              </a:ext>
            </a:extLst>
          </p:cNvPr>
          <p:cNvSpPr>
            <a:spLocks noGrp="1"/>
          </p:cNvSpPr>
          <p:nvPr>
            <p:ph type="sldNum" sz="quarter" idx="12"/>
          </p:nvPr>
        </p:nvSpPr>
        <p:spPr/>
        <p:txBody>
          <a:bodyPr/>
          <a:lstStyle/>
          <a:p>
            <a:r>
              <a:rPr lang="en-US"/>
              <a:t>                                  </a:t>
            </a:r>
            <a:fld id="{71E3633A-B31A-8646-8F71-EA19817582CB}" type="slidenum">
              <a:rPr lang="en-US" smtClean="0"/>
              <a:pPr/>
              <a:t>47</a:t>
            </a:fld>
            <a:endParaRPr lang="en-US" dirty="0"/>
          </a:p>
        </p:txBody>
      </p:sp>
    </p:spTree>
    <p:extLst>
      <p:ext uri="{BB962C8B-B14F-4D97-AF65-F5344CB8AC3E}">
        <p14:creationId xmlns:p14="http://schemas.microsoft.com/office/powerpoint/2010/main" val="26539251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F709B-35CB-94D1-0B64-D5A7F69C1D26}"/>
              </a:ext>
            </a:extLst>
          </p:cNvPr>
          <p:cNvSpPr>
            <a:spLocks noGrp="1"/>
          </p:cNvSpPr>
          <p:nvPr>
            <p:ph type="title"/>
          </p:nvPr>
        </p:nvSpPr>
        <p:spPr/>
        <p:txBody>
          <a:bodyPr/>
          <a:lstStyle/>
          <a:p>
            <a:pPr algn="ctr"/>
            <a:r>
              <a:rPr lang="en-US" dirty="0"/>
              <a:t>Is the code as Reported?</a:t>
            </a:r>
          </a:p>
        </p:txBody>
      </p:sp>
      <p:sp>
        <p:nvSpPr>
          <p:cNvPr id="3" name="Content Placeholder 2">
            <a:extLst>
              <a:ext uri="{FF2B5EF4-FFF2-40B4-BE49-F238E27FC236}">
                <a16:creationId xmlns:a16="http://schemas.microsoft.com/office/drawing/2014/main" id="{41CA27B8-6524-76ED-AA37-37737974F39E}"/>
              </a:ext>
            </a:extLst>
          </p:cNvPr>
          <p:cNvSpPr>
            <a:spLocks noGrp="1"/>
          </p:cNvSpPr>
          <p:nvPr>
            <p:ph idx="1"/>
          </p:nvPr>
        </p:nvSpPr>
        <p:spPr/>
        <p:txBody>
          <a:bodyPr/>
          <a:lstStyle/>
          <a:p>
            <a:r>
              <a:rPr lang="en-US" dirty="0"/>
              <a:t>Are analyses as described in manuscript?</a:t>
            </a:r>
          </a:p>
          <a:p>
            <a:r>
              <a:rPr lang="en-US" dirty="0"/>
              <a:t>Are relevant packages (with version numbers) documented in manuscript?</a:t>
            </a:r>
          </a:p>
        </p:txBody>
      </p:sp>
      <p:sp>
        <p:nvSpPr>
          <p:cNvPr id="4" name="Slide Number Placeholder 3">
            <a:extLst>
              <a:ext uri="{FF2B5EF4-FFF2-40B4-BE49-F238E27FC236}">
                <a16:creationId xmlns:a16="http://schemas.microsoft.com/office/drawing/2014/main" id="{19DD0FAD-AAAB-5D02-0C67-FD745D0DC43C}"/>
              </a:ext>
            </a:extLst>
          </p:cNvPr>
          <p:cNvSpPr>
            <a:spLocks noGrp="1"/>
          </p:cNvSpPr>
          <p:nvPr>
            <p:ph type="sldNum" sz="quarter" idx="12"/>
          </p:nvPr>
        </p:nvSpPr>
        <p:spPr/>
        <p:txBody>
          <a:bodyPr/>
          <a:lstStyle/>
          <a:p>
            <a:r>
              <a:rPr lang="en-US"/>
              <a:t>                                  </a:t>
            </a:r>
            <a:fld id="{71E3633A-B31A-8646-8F71-EA19817582CB}" type="slidenum">
              <a:rPr lang="en-US" smtClean="0"/>
              <a:pPr/>
              <a:t>48</a:t>
            </a:fld>
            <a:endParaRPr lang="en-US" dirty="0"/>
          </a:p>
        </p:txBody>
      </p:sp>
    </p:spTree>
    <p:extLst>
      <p:ext uri="{BB962C8B-B14F-4D97-AF65-F5344CB8AC3E}">
        <p14:creationId xmlns:p14="http://schemas.microsoft.com/office/powerpoint/2010/main" val="17863018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F709B-35CB-94D1-0B64-D5A7F69C1D26}"/>
              </a:ext>
            </a:extLst>
          </p:cNvPr>
          <p:cNvSpPr>
            <a:spLocks noGrp="1"/>
          </p:cNvSpPr>
          <p:nvPr>
            <p:ph type="title"/>
          </p:nvPr>
        </p:nvSpPr>
        <p:spPr/>
        <p:txBody>
          <a:bodyPr/>
          <a:lstStyle/>
          <a:p>
            <a:pPr algn="ctr"/>
            <a:r>
              <a:rPr lang="en-US" dirty="0"/>
              <a:t>Does the code Run?</a:t>
            </a:r>
          </a:p>
        </p:txBody>
      </p:sp>
      <p:sp>
        <p:nvSpPr>
          <p:cNvPr id="3" name="Content Placeholder 2">
            <a:extLst>
              <a:ext uri="{FF2B5EF4-FFF2-40B4-BE49-F238E27FC236}">
                <a16:creationId xmlns:a16="http://schemas.microsoft.com/office/drawing/2014/main" id="{41CA27B8-6524-76ED-AA37-37737974F39E}"/>
              </a:ext>
            </a:extLst>
          </p:cNvPr>
          <p:cNvSpPr>
            <a:spLocks noGrp="1"/>
          </p:cNvSpPr>
          <p:nvPr>
            <p:ph idx="1"/>
          </p:nvPr>
        </p:nvSpPr>
        <p:spPr/>
        <p:txBody>
          <a:bodyPr/>
          <a:lstStyle/>
          <a:p>
            <a:r>
              <a:rPr lang="en-US" dirty="0"/>
              <a:t>library(</a:t>
            </a:r>
            <a:r>
              <a:rPr lang="en-US" dirty="0" err="1"/>
              <a:t>tidyverse</a:t>
            </a:r>
            <a:r>
              <a:rPr lang="en-US" dirty="0"/>
              <a:t>) </a:t>
            </a:r>
            <a:br>
              <a:rPr lang="en-US" dirty="0"/>
            </a:br>
            <a:r>
              <a:rPr lang="en-US" dirty="0">
                <a:solidFill>
                  <a:srgbClr val="FF0000"/>
                </a:solidFill>
              </a:rPr>
              <a:t>Error in library(</a:t>
            </a:r>
            <a:r>
              <a:rPr lang="en-US" dirty="0" err="1">
                <a:solidFill>
                  <a:srgbClr val="FF0000"/>
                </a:solidFill>
              </a:rPr>
              <a:t>tidyverse</a:t>
            </a:r>
            <a:r>
              <a:rPr lang="en-US" dirty="0">
                <a:solidFill>
                  <a:srgbClr val="FF0000"/>
                </a:solidFill>
              </a:rPr>
              <a:t>): there is no package called ‘</a:t>
            </a:r>
            <a:r>
              <a:rPr lang="en-US" dirty="0" err="1">
                <a:solidFill>
                  <a:srgbClr val="FF0000"/>
                </a:solidFill>
              </a:rPr>
              <a:t>tidyverse</a:t>
            </a:r>
            <a:r>
              <a:rPr lang="en-US" dirty="0">
                <a:solidFill>
                  <a:srgbClr val="FF0000"/>
                </a:solidFill>
              </a:rPr>
              <a:t>’.</a:t>
            </a:r>
          </a:p>
          <a:p>
            <a:r>
              <a:rPr lang="en-US" dirty="0" err="1"/>
              <a:t>install.packages</a:t>
            </a:r>
            <a:r>
              <a:rPr lang="en-US" dirty="0"/>
              <a:t>("</a:t>
            </a:r>
            <a:r>
              <a:rPr lang="en-US" dirty="0" err="1"/>
              <a:t>tRophicPosition</a:t>
            </a:r>
            <a:r>
              <a:rPr lang="en-US" dirty="0"/>
              <a:t>")</a:t>
            </a:r>
            <a:br>
              <a:rPr lang="en-US" dirty="0"/>
            </a:br>
            <a:r>
              <a:rPr lang="en-US" dirty="0">
                <a:solidFill>
                  <a:srgbClr val="FF0000"/>
                </a:solidFill>
              </a:rPr>
              <a:t>Warning in </a:t>
            </a:r>
            <a:r>
              <a:rPr lang="en-US" dirty="0" err="1">
                <a:solidFill>
                  <a:srgbClr val="FF0000"/>
                </a:solidFill>
              </a:rPr>
              <a:t>install.packages</a:t>
            </a:r>
            <a:r>
              <a:rPr lang="en-US" dirty="0">
                <a:solidFill>
                  <a:srgbClr val="FF0000"/>
                </a:solidFill>
              </a:rPr>
              <a:t> :</a:t>
            </a:r>
            <a:br>
              <a:rPr lang="en-US" dirty="0">
                <a:solidFill>
                  <a:srgbClr val="FF0000"/>
                </a:solidFill>
              </a:rPr>
            </a:br>
            <a:r>
              <a:rPr lang="en-US" dirty="0">
                <a:solidFill>
                  <a:srgbClr val="FF0000"/>
                </a:solidFill>
              </a:rPr>
              <a:t>package ‘</a:t>
            </a:r>
            <a:r>
              <a:rPr lang="en-US" dirty="0" err="1">
                <a:solidFill>
                  <a:srgbClr val="FF0000"/>
                </a:solidFill>
              </a:rPr>
              <a:t>tRophicPosition</a:t>
            </a:r>
            <a:r>
              <a:rPr lang="en-US" dirty="0">
                <a:solidFill>
                  <a:srgbClr val="FF0000"/>
                </a:solidFill>
              </a:rPr>
              <a:t>’ is not available for this version of R</a:t>
            </a:r>
          </a:p>
          <a:p>
            <a:r>
              <a:rPr lang="en-US" dirty="0"/>
              <a:t>Misspelled code</a:t>
            </a:r>
            <a:endParaRPr lang="en-US" dirty="0">
              <a:solidFill>
                <a:srgbClr val="FF0000"/>
              </a:solidFill>
            </a:endParaRPr>
          </a:p>
          <a:p>
            <a:pPr marL="0" indent="0">
              <a:buNone/>
            </a:pPr>
            <a:endParaRPr lang="en-US" dirty="0">
              <a:solidFill>
                <a:srgbClr val="FF0000"/>
              </a:solidFill>
            </a:endParaRPr>
          </a:p>
        </p:txBody>
      </p:sp>
      <p:sp>
        <p:nvSpPr>
          <p:cNvPr id="4" name="Slide Number Placeholder 3">
            <a:extLst>
              <a:ext uri="{FF2B5EF4-FFF2-40B4-BE49-F238E27FC236}">
                <a16:creationId xmlns:a16="http://schemas.microsoft.com/office/drawing/2014/main" id="{5C708483-A4E8-2669-A4A5-2097604AD74B}"/>
              </a:ext>
            </a:extLst>
          </p:cNvPr>
          <p:cNvSpPr>
            <a:spLocks noGrp="1"/>
          </p:cNvSpPr>
          <p:nvPr>
            <p:ph type="sldNum" sz="quarter" idx="12"/>
          </p:nvPr>
        </p:nvSpPr>
        <p:spPr/>
        <p:txBody>
          <a:bodyPr/>
          <a:lstStyle/>
          <a:p>
            <a:r>
              <a:rPr lang="en-US"/>
              <a:t>                                  </a:t>
            </a:r>
            <a:fld id="{71E3633A-B31A-8646-8F71-EA19817582CB}" type="slidenum">
              <a:rPr lang="en-US" smtClean="0"/>
              <a:pPr/>
              <a:t>49</a:t>
            </a:fld>
            <a:endParaRPr lang="en-US" dirty="0"/>
          </a:p>
        </p:txBody>
      </p:sp>
    </p:spTree>
    <p:extLst>
      <p:ext uri="{BB962C8B-B14F-4D97-AF65-F5344CB8AC3E}">
        <p14:creationId xmlns:p14="http://schemas.microsoft.com/office/powerpoint/2010/main" val="1520351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A886B-0E74-12D4-4DA3-0B74A3BA1D33}"/>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183942C2-A8F7-8623-0E14-9284424E2B42}"/>
              </a:ext>
            </a:extLst>
          </p:cNvPr>
          <p:cNvSpPr>
            <a:spLocks noGrp="1"/>
          </p:cNvSpPr>
          <p:nvPr>
            <p:ph idx="1"/>
          </p:nvPr>
        </p:nvSpPr>
        <p:spPr/>
        <p:txBody>
          <a:bodyPr/>
          <a:lstStyle/>
          <a:p>
            <a:r>
              <a:rPr lang="en-US" dirty="0"/>
              <a:t>Why organize data projects?</a:t>
            </a:r>
          </a:p>
          <a:p>
            <a:r>
              <a:rPr lang="en-US" dirty="0"/>
              <a:t>Why organize and document code?</a:t>
            </a:r>
          </a:p>
          <a:p>
            <a:endParaRPr lang="en-US" dirty="0"/>
          </a:p>
        </p:txBody>
      </p:sp>
      <p:sp>
        <p:nvSpPr>
          <p:cNvPr id="4" name="Slide Number Placeholder 3">
            <a:extLst>
              <a:ext uri="{FF2B5EF4-FFF2-40B4-BE49-F238E27FC236}">
                <a16:creationId xmlns:a16="http://schemas.microsoft.com/office/drawing/2014/main" id="{B290D3A1-6CDF-BE22-66B6-5B5C07BEC801}"/>
              </a:ext>
            </a:extLst>
          </p:cNvPr>
          <p:cNvSpPr>
            <a:spLocks noGrp="1"/>
          </p:cNvSpPr>
          <p:nvPr>
            <p:ph type="sldNum" sz="quarter" idx="12"/>
          </p:nvPr>
        </p:nvSpPr>
        <p:spPr/>
        <p:txBody>
          <a:bodyPr/>
          <a:lstStyle/>
          <a:p>
            <a:r>
              <a:rPr lang="en-US"/>
              <a:t>                                  </a:t>
            </a:r>
            <a:fld id="{71E3633A-B31A-8646-8F71-EA19817582CB}" type="slidenum">
              <a:rPr lang="en-US" smtClean="0"/>
              <a:pPr/>
              <a:t>5</a:t>
            </a:fld>
            <a:endParaRPr lang="en-US" dirty="0"/>
          </a:p>
        </p:txBody>
      </p:sp>
    </p:spTree>
    <p:extLst>
      <p:ext uri="{BB962C8B-B14F-4D97-AF65-F5344CB8AC3E}">
        <p14:creationId xmlns:p14="http://schemas.microsoft.com/office/powerpoint/2010/main" val="16984680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4A5C4-20C0-1D4B-DA7C-7A901B3037BA}"/>
              </a:ext>
            </a:extLst>
          </p:cNvPr>
          <p:cNvSpPr>
            <a:spLocks noGrp="1"/>
          </p:cNvSpPr>
          <p:nvPr>
            <p:ph type="title"/>
          </p:nvPr>
        </p:nvSpPr>
        <p:spPr/>
        <p:txBody>
          <a:bodyPr/>
          <a:lstStyle/>
          <a:p>
            <a:pPr algn="ctr"/>
            <a:r>
              <a:rPr lang="en-US" dirty="0"/>
              <a:t>Is the code Reliable?</a:t>
            </a:r>
          </a:p>
        </p:txBody>
      </p:sp>
      <p:sp>
        <p:nvSpPr>
          <p:cNvPr id="3" name="Content Placeholder 2">
            <a:extLst>
              <a:ext uri="{FF2B5EF4-FFF2-40B4-BE49-F238E27FC236}">
                <a16:creationId xmlns:a16="http://schemas.microsoft.com/office/drawing/2014/main" id="{0C56CD3B-04A5-82E5-DB3D-D0A5143D2AD4}"/>
              </a:ext>
            </a:extLst>
          </p:cNvPr>
          <p:cNvSpPr>
            <a:spLocks noGrp="1"/>
          </p:cNvSpPr>
          <p:nvPr>
            <p:ph idx="1"/>
          </p:nvPr>
        </p:nvSpPr>
        <p:spPr>
          <a:xfrm>
            <a:off x="838200" y="1825625"/>
            <a:ext cx="10845800" cy="4351338"/>
          </a:xfrm>
        </p:spPr>
        <p:txBody>
          <a:bodyPr>
            <a:normAutofit/>
          </a:bodyPr>
          <a:lstStyle/>
          <a:p>
            <a:r>
              <a:rPr lang="en-US" sz="2400" dirty="0"/>
              <a:t>#remove MC28 duplicate empty stomach</a:t>
            </a:r>
            <a:br>
              <a:rPr lang="en-US" sz="2400" dirty="0"/>
            </a:br>
            <a:r>
              <a:rPr lang="en-US" sz="2400" dirty="0" err="1"/>
              <a:t>stomachs.raw</a:t>
            </a:r>
            <a:r>
              <a:rPr lang="en-US" sz="2400" dirty="0"/>
              <a:t> &lt;- </a:t>
            </a:r>
            <a:r>
              <a:rPr lang="en-US" sz="2400" dirty="0" err="1"/>
              <a:t>stomachs.raw</a:t>
            </a:r>
            <a:r>
              <a:rPr lang="en-US" sz="2400" dirty="0"/>
              <a:t>[-c(4),]</a:t>
            </a:r>
          </a:p>
          <a:p>
            <a:pPr lvl="1"/>
            <a:r>
              <a:rPr lang="en-US" sz="2000" dirty="0">
                <a:solidFill>
                  <a:srgbClr val="FF0000"/>
                </a:solidFill>
              </a:rPr>
              <a:t>May run but removes different row than described</a:t>
            </a:r>
          </a:p>
        </p:txBody>
      </p:sp>
      <p:sp>
        <p:nvSpPr>
          <p:cNvPr id="4" name="Slide Number Placeholder 3">
            <a:extLst>
              <a:ext uri="{FF2B5EF4-FFF2-40B4-BE49-F238E27FC236}">
                <a16:creationId xmlns:a16="http://schemas.microsoft.com/office/drawing/2014/main" id="{7EBB97FE-96C8-8946-362D-976243E15E03}"/>
              </a:ext>
            </a:extLst>
          </p:cNvPr>
          <p:cNvSpPr>
            <a:spLocks noGrp="1"/>
          </p:cNvSpPr>
          <p:nvPr>
            <p:ph type="sldNum" sz="quarter" idx="12"/>
          </p:nvPr>
        </p:nvSpPr>
        <p:spPr/>
        <p:txBody>
          <a:bodyPr/>
          <a:lstStyle/>
          <a:p>
            <a:r>
              <a:rPr lang="en-US"/>
              <a:t>                                  </a:t>
            </a:r>
            <a:fld id="{71E3633A-B31A-8646-8F71-EA19817582CB}" type="slidenum">
              <a:rPr lang="en-US" smtClean="0"/>
              <a:pPr/>
              <a:t>50</a:t>
            </a:fld>
            <a:endParaRPr lang="en-US" dirty="0"/>
          </a:p>
        </p:txBody>
      </p:sp>
    </p:spTree>
    <p:extLst>
      <p:ext uri="{BB962C8B-B14F-4D97-AF65-F5344CB8AC3E}">
        <p14:creationId xmlns:p14="http://schemas.microsoft.com/office/powerpoint/2010/main" val="29879331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41E94-D156-8405-CFFE-E646DB55CD96}"/>
              </a:ext>
            </a:extLst>
          </p:cNvPr>
          <p:cNvSpPr>
            <a:spLocks noGrp="1"/>
          </p:cNvSpPr>
          <p:nvPr>
            <p:ph type="title"/>
          </p:nvPr>
        </p:nvSpPr>
        <p:spPr/>
        <p:txBody>
          <a:bodyPr/>
          <a:lstStyle/>
          <a:p>
            <a:pPr algn="ctr"/>
            <a:r>
              <a:rPr lang="en-US" dirty="0"/>
              <a:t>Are the results Reproducible?</a:t>
            </a:r>
          </a:p>
        </p:txBody>
      </p:sp>
      <p:sp>
        <p:nvSpPr>
          <p:cNvPr id="3" name="Content Placeholder 2">
            <a:extLst>
              <a:ext uri="{FF2B5EF4-FFF2-40B4-BE49-F238E27FC236}">
                <a16:creationId xmlns:a16="http://schemas.microsoft.com/office/drawing/2014/main" id="{BF677278-2BD5-FA32-6CA0-0EDF19543888}"/>
              </a:ext>
            </a:extLst>
          </p:cNvPr>
          <p:cNvSpPr>
            <a:spLocks noGrp="1"/>
          </p:cNvSpPr>
          <p:nvPr>
            <p:ph idx="1"/>
          </p:nvPr>
        </p:nvSpPr>
        <p:spPr/>
        <p:txBody>
          <a:bodyPr/>
          <a:lstStyle/>
          <a:p>
            <a:r>
              <a:rPr lang="en-US" dirty="0"/>
              <a:t>Do reproduced results match those reported?</a:t>
            </a:r>
          </a:p>
          <a:p>
            <a:r>
              <a:rPr lang="en-US" dirty="0"/>
              <a:t>If they differ, by how much?</a:t>
            </a:r>
          </a:p>
          <a:p>
            <a:r>
              <a:rPr lang="en-US" dirty="0"/>
              <a:t>Is an observed difference reasonable to expect?</a:t>
            </a:r>
          </a:p>
          <a:p>
            <a:endParaRPr lang="en-US" dirty="0"/>
          </a:p>
          <a:p>
            <a:endParaRPr lang="en-US" dirty="0"/>
          </a:p>
        </p:txBody>
      </p:sp>
      <p:sp>
        <p:nvSpPr>
          <p:cNvPr id="4" name="Slide Number Placeholder 3">
            <a:extLst>
              <a:ext uri="{FF2B5EF4-FFF2-40B4-BE49-F238E27FC236}">
                <a16:creationId xmlns:a16="http://schemas.microsoft.com/office/drawing/2014/main" id="{C738EB81-2129-81E3-0C4C-446360906027}"/>
              </a:ext>
            </a:extLst>
          </p:cNvPr>
          <p:cNvSpPr>
            <a:spLocks noGrp="1"/>
          </p:cNvSpPr>
          <p:nvPr>
            <p:ph type="sldNum" sz="quarter" idx="12"/>
          </p:nvPr>
        </p:nvSpPr>
        <p:spPr/>
        <p:txBody>
          <a:bodyPr/>
          <a:lstStyle/>
          <a:p>
            <a:r>
              <a:rPr lang="en-US"/>
              <a:t>                                  </a:t>
            </a:r>
            <a:fld id="{71E3633A-B31A-8646-8F71-EA19817582CB}" type="slidenum">
              <a:rPr lang="en-US" smtClean="0"/>
              <a:pPr/>
              <a:t>51</a:t>
            </a:fld>
            <a:endParaRPr lang="en-US" dirty="0"/>
          </a:p>
        </p:txBody>
      </p:sp>
    </p:spTree>
    <p:extLst>
      <p:ext uri="{BB962C8B-B14F-4D97-AF65-F5344CB8AC3E}">
        <p14:creationId xmlns:p14="http://schemas.microsoft.com/office/powerpoint/2010/main" val="12681734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188A8-D8BA-8342-B87A-8D5F47814D4C}"/>
              </a:ext>
            </a:extLst>
          </p:cNvPr>
          <p:cNvSpPr>
            <a:spLocks noGrp="1"/>
          </p:cNvSpPr>
          <p:nvPr>
            <p:ph type="title"/>
          </p:nvPr>
        </p:nvSpPr>
        <p:spPr/>
        <p:txBody>
          <a:bodyPr/>
          <a:lstStyle/>
          <a:p>
            <a:r>
              <a:rPr lang="en-US" dirty="0"/>
              <a:t>Where code fits into the workflow</a:t>
            </a:r>
          </a:p>
        </p:txBody>
      </p:sp>
      <p:pic>
        <p:nvPicPr>
          <p:cNvPr id="4" name="Main graphic" descr="A basic workflow for reviewable code that can be adopted from the onset of a project. 1. Project organisation, 2. Project and input metadata, 3. Code readability, 4. Output reproducibility.">
            <a:extLst>
              <a:ext uri="{FF2B5EF4-FFF2-40B4-BE49-F238E27FC236}">
                <a16:creationId xmlns:a16="http://schemas.microsoft.com/office/drawing/2014/main" id="{87972848-5405-6ECA-D5F8-859C169A080D}"/>
              </a:ext>
            </a:extLst>
          </p:cNvPr>
          <p:cNvPicPr>
            <a:picLocks noChangeAspect="1"/>
          </p:cNvPicPr>
          <p:nvPr/>
        </p:nvPicPr>
        <p:blipFill>
          <a:blip r:embed="rId2"/>
          <a:stretch/>
        </p:blipFill>
        <p:spPr>
          <a:xfrm>
            <a:off x="983939" y="1690688"/>
            <a:ext cx="4843424" cy="4584790"/>
          </a:xfrm>
          <a:prstGeom prst="rect">
            <a:avLst/>
          </a:prstGeom>
          <a:ln>
            <a:noFill/>
          </a:ln>
        </p:spPr>
      </p:pic>
      <p:sp>
        <p:nvSpPr>
          <p:cNvPr id="5" name="TextShape 2">
            <a:extLst>
              <a:ext uri="{FF2B5EF4-FFF2-40B4-BE49-F238E27FC236}">
                <a16:creationId xmlns:a16="http://schemas.microsoft.com/office/drawing/2014/main" id="{CB56EDC7-71AC-A930-C2DF-065AE997D0A0}"/>
              </a:ext>
            </a:extLst>
          </p:cNvPr>
          <p:cNvSpPr txBox="1"/>
          <p:nvPr/>
        </p:nvSpPr>
        <p:spPr>
          <a:xfrm>
            <a:off x="983939" y="6275478"/>
            <a:ext cx="8640000" cy="451800"/>
          </a:xfrm>
          <a:prstGeom prst="rect">
            <a:avLst/>
          </a:prstGeom>
          <a:noFill/>
          <a:ln>
            <a:noFill/>
          </a:ln>
        </p:spPr>
        <p:txBody>
          <a:bodyPr lIns="90000" tIns="45000" rIns="90000" bIns="450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b="1" strike="noStrike" spc="-1" dirty="0">
                <a:solidFill>
                  <a:srgbClr val="0054A6"/>
                </a:solidFill>
                <a:latin typeface="Arial"/>
              </a:rPr>
              <a:t>J of Evolutionary Biology, Volume: 36, Issue: 10, Pages: 1347-1356, First published: 09 October 2023, DOI: (10.1111/jeb.14230) </a:t>
            </a:r>
            <a:endParaRPr lang="en-US" sz="1000" b="0" strike="noStrike" spc="-1" dirty="0">
              <a:solidFill>
                <a:srgbClr val="000000"/>
              </a:solidFill>
              <a:latin typeface="Arial"/>
            </a:endParaRPr>
          </a:p>
        </p:txBody>
      </p:sp>
      <p:sp>
        <p:nvSpPr>
          <p:cNvPr id="3" name="Slide Number Placeholder 2">
            <a:extLst>
              <a:ext uri="{FF2B5EF4-FFF2-40B4-BE49-F238E27FC236}">
                <a16:creationId xmlns:a16="http://schemas.microsoft.com/office/drawing/2014/main" id="{5D99672E-DEFB-394E-3D38-F0E19C2700BE}"/>
              </a:ext>
            </a:extLst>
          </p:cNvPr>
          <p:cNvSpPr>
            <a:spLocks noGrp="1"/>
          </p:cNvSpPr>
          <p:nvPr>
            <p:ph type="sldNum" sz="quarter" idx="12"/>
          </p:nvPr>
        </p:nvSpPr>
        <p:spPr/>
        <p:txBody>
          <a:bodyPr/>
          <a:lstStyle/>
          <a:p>
            <a:r>
              <a:rPr lang="en-US"/>
              <a:t>                                  </a:t>
            </a:r>
            <a:fld id="{71E3633A-B31A-8646-8F71-EA19817582CB}" type="slidenum">
              <a:rPr lang="en-US" smtClean="0"/>
              <a:pPr/>
              <a:t>52</a:t>
            </a:fld>
            <a:endParaRPr lang="en-US" dirty="0"/>
          </a:p>
        </p:txBody>
      </p:sp>
    </p:spTree>
    <p:extLst>
      <p:ext uri="{BB962C8B-B14F-4D97-AF65-F5344CB8AC3E}">
        <p14:creationId xmlns:p14="http://schemas.microsoft.com/office/powerpoint/2010/main" val="136149834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30CF4-BF76-2934-0809-C7879B41019F}"/>
              </a:ext>
            </a:extLst>
          </p:cNvPr>
          <p:cNvSpPr>
            <a:spLocks noGrp="1"/>
          </p:cNvSpPr>
          <p:nvPr>
            <p:ph type="title"/>
          </p:nvPr>
        </p:nvSpPr>
        <p:spPr/>
        <p:txBody>
          <a:bodyPr/>
          <a:lstStyle/>
          <a:p>
            <a:pPr algn="ctr"/>
            <a:r>
              <a:rPr lang="en-US" dirty="0"/>
              <a:t>Project organization: data</a:t>
            </a:r>
          </a:p>
        </p:txBody>
      </p:sp>
      <p:pic>
        <p:nvPicPr>
          <p:cNvPr id="5" name="Content Placeholder 4" descr="The subfolders within the data folder. They include final, intermediate, and raw.">
            <a:extLst>
              <a:ext uri="{FF2B5EF4-FFF2-40B4-BE49-F238E27FC236}">
                <a16:creationId xmlns:a16="http://schemas.microsoft.com/office/drawing/2014/main" id="{DBB6F50E-6D25-95D9-35A6-585C33153C74}"/>
              </a:ext>
            </a:extLst>
          </p:cNvPr>
          <p:cNvPicPr>
            <a:picLocks noGrp="1" noChangeAspect="1"/>
          </p:cNvPicPr>
          <p:nvPr>
            <p:ph idx="1"/>
          </p:nvPr>
        </p:nvPicPr>
        <p:blipFill>
          <a:blip r:embed="rId2"/>
          <a:stretch>
            <a:fillRect/>
          </a:stretch>
        </p:blipFill>
        <p:spPr>
          <a:xfrm>
            <a:off x="6338676" y="3591625"/>
            <a:ext cx="4782217" cy="1467055"/>
          </a:xfrm>
          <a:ln>
            <a:solidFill>
              <a:schemeClr val="tx1"/>
            </a:solidFill>
          </a:ln>
        </p:spPr>
      </p:pic>
      <p:pic>
        <p:nvPicPr>
          <p:cNvPr id="15" name="Picture 14" descr="An RStudio Project folder with folders for data, figures, and R scripts. There is also a readme text file.">
            <a:extLst>
              <a:ext uri="{FF2B5EF4-FFF2-40B4-BE49-F238E27FC236}">
                <a16:creationId xmlns:a16="http://schemas.microsoft.com/office/drawing/2014/main" id="{853B3BF6-2AD3-3018-BDB2-7B33BFFD861C}"/>
              </a:ext>
            </a:extLst>
          </p:cNvPr>
          <p:cNvPicPr>
            <a:picLocks noChangeAspect="1"/>
          </p:cNvPicPr>
          <p:nvPr/>
        </p:nvPicPr>
        <p:blipFill>
          <a:blip r:embed="rId3"/>
          <a:stretch>
            <a:fillRect/>
          </a:stretch>
        </p:blipFill>
        <p:spPr>
          <a:xfrm>
            <a:off x="448471" y="1788919"/>
            <a:ext cx="4163006" cy="2267266"/>
          </a:xfrm>
          <a:prstGeom prst="rect">
            <a:avLst/>
          </a:prstGeom>
          <a:ln>
            <a:solidFill>
              <a:schemeClr val="tx1"/>
            </a:solidFill>
          </a:ln>
        </p:spPr>
      </p:pic>
      <p:cxnSp>
        <p:nvCxnSpPr>
          <p:cNvPr id="11" name="Straight Arrow Connector 10" descr="An arrow pointing from the data folder to an image with its subfolders, final, intermediate, and raw.">
            <a:extLst>
              <a:ext uri="{FF2B5EF4-FFF2-40B4-BE49-F238E27FC236}">
                <a16:creationId xmlns:a16="http://schemas.microsoft.com/office/drawing/2014/main" id="{D4F98430-C910-A106-CB2F-FB38BBC6BE31}"/>
              </a:ext>
            </a:extLst>
          </p:cNvPr>
          <p:cNvCxnSpPr>
            <a:cxnSpLocks/>
          </p:cNvCxnSpPr>
          <p:nvPr/>
        </p:nvCxnSpPr>
        <p:spPr>
          <a:xfrm>
            <a:off x="969108" y="2485292"/>
            <a:ext cx="5369568" cy="20085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B69A75B6-BC8A-DB83-85DF-C1C262719C7A}"/>
              </a:ext>
            </a:extLst>
          </p:cNvPr>
          <p:cNvSpPr>
            <a:spLocks noGrp="1"/>
          </p:cNvSpPr>
          <p:nvPr>
            <p:ph type="sldNum" sz="quarter" idx="12"/>
          </p:nvPr>
        </p:nvSpPr>
        <p:spPr/>
        <p:txBody>
          <a:bodyPr/>
          <a:lstStyle/>
          <a:p>
            <a:r>
              <a:rPr lang="en-US"/>
              <a:t>                                  </a:t>
            </a:r>
            <a:fld id="{71E3633A-B31A-8646-8F71-EA19817582CB}" type="slidenum">
              <a:rPr lang="en-US" smtClean="0"/>
              <a:pPr/>
              <a:t>53</a:t>
            </a:fld>
            <a:endParaRPr lang="en-US" dirty="0"/>
          </a:p>
        </p:txBody>
      </p:sp>
    </p:spTree>
    <p:extLst>
      <p:ext uri="{BB962C8B-B14F-4D97-AF65-F5344CB8AC3E}">
        <p14:creationId xmlns:p14="http://schemas.microsoft.com/office/powerpoint/2010/main" val="53775726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30CF4-BF76-2934-0809-C7879B41019F}"/>
              </a:ext>
            </a:extLst>
          </p:cNvPr>
          <p:cNvSpPr>
            <a:spLocks noGrp="1"/>
          </p:cNvSpPr>
          <p:nvPr>
            <p:ph type="title"/>
          </p:nvPr>
        </p:nvSpPr>
        <p:spPr/>
        <p:txBody>
          <a:bodyPr/>
          <a:lstStyle/>
          <a:p>
            <a:pPr algn="ctr"/>
            <a:r>
              <a:rPr lang="en-US" dirty="0"/>
              <a:t>Project and input metadata: README</a:t>
            </a:r>
          </a:p>
        </p:txBody>
      </p:sp>
      <p:pic>
        <p:nvPicPr>
          <p:cNvPr id="15" name="Picture 14" descr="An RStudio Project folder with folders for data, figures, and R scripts. There is also a readme text file.">
            <a:extLst>
              <a:ext uri="{FF2B5EF4-FFF2-40B4-BE49-F238E27FC236}">
                <a16:creationId xmlns:a16="http://schemas.microsoft.com/office/drawing/2014/main" id="{853B3BF6-2AD3-3018-BDB2-7B33BFFD861C}"/>
              </a:ext>
            </a:extLst>
          </p:cNvPr>
          <p:cNvPicPr>
            <a:picLocks noChangeAspect="1"/>
          </p:cNvPicPr>
          <p:nvPr/>
        </p:nvPicPr>
        <p:blipFill>
          <a:blip r:embed="rId2"/>
          <a:stretch>
            <a:fillRect/>
          </a:stretch>
        </p:blipFill>
        <p:spPr>
          <a:xfrm>
            <a:off x="448471" y="1788919"/>
            <a:ext cx="4163006" cy="2267266"/>
          </a:xfrm>
          <a:prstGeom prst="rect">
            <a:avLst/>
          </a:prstGeom>
          <a:ln>
            <a:solidFill>
              <a:schemeClr val="tx1"/>
            </a:solidFill>
          </a:ln>
        </p:spPr>
      </p:pic>
      <p:cxnSp>
        <p:nvCxnSpPr>
          <p:cNvPr id="11" name="Straight Arrow Connector 10" descr="An arrow pointing from the readme text field to an image of its contents, which describe what the RStudio project the numbered steps to follow to run code in the project.">
            <a:extLst>
              <a:ext uri="{FF2B5EF4-FFF2-40B4-BE49-F238E27FC236}">
                <a16:creationId xmlns:a16="http://schemas.microsoft.com/office/drawing/2014/main" id="{D4F98430-C910-A106-CB2F-FB38BBC6BE31}"/>
              </a:ext>
            </a:extLst>
          </p:cNvPr>
          <p:cNvCxnSpPr>
            <a:cxnSpLocks/>
          </p:cNvCxnSpPr>
          <p:nvPr/>
        </p:nvCxnSpPr>
        <p:spPr>
          <a:xfrm>
            <a:off x="1273908" y="3501292"/>
            <a:ext cx="3658650" cy="16817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AEF6FB08-B552-DEB4-B16B-1BF639B2DD2B}"/>
              </a:ext>
            </a:extLst>
          </p:cNvPr>
          <p:cNvPicPr>
            <a:picLocks noChangeAspect="1"/>
          </p:cNvPicPr>
          <p:nvPr/>
        </p:nvPicPr>
        <p:blipFill rotWithShape="1">
          <a:blip r:embed="rId3"/>
          <a:srcRect t="1728"/>
          <a:stretch/>
        </p:blipFill>
        <p:spPr>
          <a:xfrm>
            <a:off x="4932558" y="3915508"/>
            <a:ext cx="6554115" cy="2462143"/>
          </a:xfrm>
          <a:prstGeom prst="rect">
            <a:avLst/>
          </a:prstGeom>
          <a:ln>
            <a:solidFill>
              <a:schemeClr val="tx1"/>
            </a:solidFill>
          </a:ln>
        </p:spPr>
      </p:pic>
      <p:sp>
        <p:nvSpPr>
          <p:cNvPr id="3" name="Slide Number Placeholder 2">
            <a:extLst>
              <a:ext uri="{FF2B5EF4-FFF2-40B4-BE49-F238E27FC236}">
                <a16:creationId xmlns:a16="http://schemas.microsoft.com/office/drawing/2014/main" id="{6F0CE508-2D99-A2DF-2C84-E3690557192D}"/>
              </a:ext>
            </a:extLst>
          </p:cNvPr>
          <p:cNvSpPr>
            <a:spLocks noGrp="1"/>
          </p:cNvSpPr>
          <p:nvPr>
            <p:ph type="sldNum" sz="quarter" idx="12"/>
          </p:nvPr>
        </p:nvSpPr>
        <p:spPr/>
        <p:txBody>
          <a:bodyPr/>
          <a:lstStyle/>
          <a:p>
            <a:r>
              <a:rPr lang="en-US"/>
              <a:t>                                  </a:t>
            </a:r>
            <a:fld id="{71E3633A-B31A-8646-8F71-EA19817582CB}" type="slidenum">
              <a:rPr lang="en-US" smtClean="0"/>
              <a:pPr/>
              <a:t>54</a:t>
            </a:fld>
            <a:endParaRPr lang="en-US" dirty="0"/>
          </a:p>
        </p:txBody>
      </p:sp>
    </p:spTree>
    <p:extLst>
      <p:ext uri="{BB962C8B-B14F-4D97-AF65-F5344CB8AC3E}">
        <p14:creationId xmlns:p14="http://schemas.microsoft.com/office/powerpoint/2010/main" val="20965020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30CF4-BF76-2934-0809-C7879B41019F}"/>
              </a:ext>
            </a:extLst>
          </p:cNvPr>
          <p:cNvSpPr>
            <a:spLocks noGrp="1"/>
          </p:cNvSpPr>
          <p:nvPr>
            <p:ph type="title"/>
          </p:nvPr>
        </p:nvSpPr>
        <p:spPr/>
        <p:txBody>
          <a:bodyPr/>
          <a:lstStyle/>
          <a:p>
            <a:pPr algn="ctr"/>
            <a:r>
              <a:rPr lang="en-US" dirty="0"/>
              <a:t>Project and input metadata: README</a:t>
            </a:r>
          </a:p>
        </p:txBody>
      </p:sp>
      <p:sp>
        <p:nvSpPr>
          <p:cNvPr id="3" name="Slide Number Placeholder 2">
            <a:extLst>
              <a:ext uri="{FF2B5EF4-FFF2-40B4-BE49-F238E27FC236}">
                <a16:creationId xmlns:a16="http://schemas.microsoft.com/office/drawing/2014/main" id="{6F0CE508-2D99-A2DF-2C84-E3690557192D}"/>
              </a:ext>
            </a:extLst>
          </p:cNvPr>
          <p:cNvSpPr>
            <a:spLocks noGrp="1"/>
          </p:cNvSpPr>
          <p:nvPr>
            <p:ph type="sldNum" sz="quarter" idx="12"/>
          </p:nvPr>
        </p:nvSpPr>
        <p:spPr/>
        <p:txBody>
          <a:bodyPr/>
          <a:lstStyle/>
          <a:p>
            <a:r>
              <a:rPr lang="en-US"/>
              <a:t>                                  </a:t>
            </a:r>
            <a:fld id="{71E3633A-B31A-8646-8F71-EA19817582CB}" type="slidenum">
              <a:rPr lang="en-US" smtClean="0"/>
              <a:pPr/>
              <a:t>55</a:t>
            </a:fld>
            <a:endParaRPr lang="en-US" dirty="0"/>
          </a:p>
        </p:txBody>
      </p:sp>
      <p:pic>
        <p:nvPicPr>
          <p:cNvPr id="5" name="Picture 4" descr="An image of the top portion of a long readme from a GitHub project. The portion describes the project, the folders, and the workflow.">
            <a:extLst>
              <a:ext uri="{FF2B5EF4-FFF2-40B4-BE49-F238E27FC236}">
                <a16:creationId xmlns:a16="http://schemas.microsoft.com/office/drawing/2014/main" id="{91650455-2F85-3795-FC88-DC80FF65444E}"/>
              </a:ext>
            </a:extLst>
          </p:cNvPr>
          <p:cNvPicPr>
            <a:picLocks noChangeAspect="1"/>
          </p:cNvPicPr>
          <p:nvPr/>
        </p:nvPicPr>
        <p:blipFill>
          <a:blip r:embed="rId2"/>
          <a:stretch>
            <a:fillRect/>
          </a:stretch>
        </p:blipFill>
        <p:spPr>
          <a:xfrm>
            <a:off x="5428261" y="1370324"/>
            <a:ext cx="4923674" cy="5038943"/>
          </a:xfrm>
          <a:prstGeom prst="rect">
            <a:avLst/>
          </a:prstGeom>
          <a:ln>
            <a:solidFill>
              <a:schemeClr val="tx1"/>
            </a:solidFill>
          </a:ln>
        </p:spPr>
      </p:pic>
      <p:sp>
        <p:nvSpPr>
          <p:cNvPr id="7" name="TextBox 6">
            <a:extLst>
              <a:ext uri="{FF2B5EF4-FFF2-40B4-BE49-F238E27FC236}">
                <a16:creationId xmlns:a16="http://schemas.microsoft.com/office/drawing/2014/main" id="{AF8E321C-740F-818C-9A2F-0E4A3DFC6E96}"/>
              </a:ext>
            </a:extLst>
          </p:cNvPr>
          <p:cNvSpPr txBox="1"/>
          <p:nvPr/>
        </p:nvSpPr>
        <p:spPr>
          <a:xfrm>
            <a:off x="5325541" y="6409267"/>
            <a:ext cx="5681125" cy="246221"/>
          </a:xfrm>
          <a:prstGeom prst="rect">
            <a:avLst/>
          </a:prstGeom>
          <a:noFill/>
        </p:spPr>
        <p:txBody>
          <a:bodyPr wrap="square">
            <a:spAutoFit/>
          </a:bodyPr>
          <a:lstStyle/>
          <a:p>
            <a:r>
              <a:rPr lang="en-US" sz="1000" dirty="0"/>
              <a:t>Christensen, E. 2023. </a:t>
            </a:r>
            <a:r>
              <a:rPr lang="en-US" sz="1000" dirty="0">
                <a:hlinkClick r:id="rId3"/>
              </a:rPr>
              <a:t>https://github.com/emchristensen/JRN_grass_climate_correlation</a:t>
            </a:r>
            <a:r>
              <a:rPr lang="en-US" sz="1000" dirty="0"/>
              <a:t> </a:t>
            </a:r>
          </a:p>
        </p:txBody>
      </p:sp>
      <p:sp>
        <p:nvSpPr>
          <p:cNvPr id="8" name="Content Placeholder 2">
            <a:extLst>
              <a:ext uri="{FF2B5EF4-FFF2-40B4-BE49-F238E27FC236}">
                <a16:creationId xmlns:a16="http://schemas.microsoft.com/office/drawing/2014/main" id="{BE841E8B-1BDC-258E-7D9C-7A91B246803B}"/>
              </a:ext>
            </a:extLst>
          </p:cNvPr>
          <p:cNvSpPr>
            <a:spLocks noGrp="1"/>
          </p:cNvSpPr>
          <p:nvPr>
            <p:ph idx="1"/>
          </p:nvPr>
        </p:nvSpPr>
        <p:spPr>
          <a:xfrm>
            <a:off x="838200" y="1537757"/>
            <a:ext cx="4343400" cy="4351338"/>
          </a:xfrm>
        </p:spPr>
        <p:txBody>
          <a:bodyPr/>
          <a:lstStyle/>
          <a:p>
            <a:r>
              <a:rPr lang="en-US" dirty="0">
                <a:latin typeface="+mj-lt"/>
              </a:rPr>
              <a:t>Can scale in complexity</a:t>
            </a:r>
          </a:p>
        </p:txBody>
      </p:sp>
    </p:spTree>
    <p:extLst>
      <p:ext uri="{BB962C8B-B14F-4D97-AF65-F5344CB8AC3E}">
        <p14:creationId xmlns:p14="http://schemas.microsoft.com/office/powerpoint/2010/main" val="185772024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793F6-030D-9E7D-C995-39DF0D0AA03E}"/>
              </a:ext>
            </a:extLst>
          </p:cNvPr>
          <p:cNvSpPr>
            <a:spLocks noGrp="1"/>
          </p:cNvSpPr>
          <p:nvPr>
            <p:ph type="title"/>
          </p:nvPr>
        </p:nvSpPr>
        <p:spPr/>
        <p:txBody>
          <a:bodyPr/>
          <a:lstStyle/>
          <a:p>
            <a:pPr algn="ctr"/>
            <a:r>
              <a:rPr lang="en-US" dirty="0"/>
              <a:t>Code readability</a:t>
            </a:r>
          </a:p>
        </p:txBody>
      </p:sp>
      <p:sp>
        <p:nvSpPr>
          <p:cNvPr id="3" name="Content Placeholder 2">
            <a:extLst>
              <a:ext uri="{FF2B5EF4-FFF2-40B4-BE49-F238E27FC236}">
                <a16:creationId xmlns:a16="http://schemas.microsoft.com/office/drawing/2014/main" id="{668B62AB-90C6-06D3-A61D-FE7666C70E32}"/>
              </a:ext>
            </a:extLst>
          </p:cNvPr>
          <p:cNvSpPr>
            <a:spLocks noGrp="1"/>
          </p:cNvSpPr>
          <p:nvPr>
            <p:ph idx="1"/>
          </p:nvPr>
        </p:nvSpPr>
        <p:spPr/>
        <p:txBody>
          <a:bodyPr/>
          <a:lstStyle/>
          <a:p>
            <a:pPr marL="514350" indent="-514350">
              <a:buFont typeface="+mj-lt"/>
              <a:buAutoNum type="arabicPeriod"/>
            </a:pPr>
            <a:r>
              <a:rPr lang="en-US" b="0" i="0" dirty="0">
                <a:solidFill>
                  <a:srgbClr val="000000"/>
                </a:solidFill>
                <a:effectLst/>
                <a:latin typeface="+mj-lt"/>
              </a:rPr>
              <a:t>Explicitly calling package namespace (e.g. </a:t>
            </a:r>
            <a:r>
              <a:rPr lang="en-US" b="0" i="0" dirty="0" err="1">
                <a:solidFill>
                  <a:srgbClr val="000000"/>
                </a:solidFill>
                <a:effectLst/>
                <a:latin typeface="+mj-lt"/>
              </a:rPr>
              <a:t>dplyr</a:t>
            </a:r>
            <a:r>
              <a:rPr lang="en-US" b="0" i="0" dirty="0">
                <a:solidFill>
                  <a:srgbClr val="000000"/>
                </a:solidFill>
                <a:effectLst/>
                <a:latin typeface="+mj-lt"/>
              </a:rPr>
              <a:t>::select())</a:t>
            </a:r>
          </a:p>
          <a:p>
            <a:pPr marL="514350" indent="-514350">
              <a:buFont typeface="+mj-lt"/>
              <a:buAutoNum type="arabicPeriod"/>
            </a:pPr>
            <a:r>
              <a:rPr lang="en-US" dirty="0">
                <a:solidFill>
                  <a:srgbClr val="000000"/>
                </a:solidFill>
                <a:latin typeface="+mj-lt"/>
              </a:rPr>
              <a:t>Using relative file paths</a:t>
            </a:r>
          </a:p>
          <a:p>
            <a:pPr marL="514350" indent="-514350">
              <a:buFont typeface="+mj-lt"/>
              <a:buAutoNum type="arabicPeriod"/>
            </a:pPr>
            <a:r>
              <a:rPr lang="en-US" dirty="0"/>
              <a:t>Removing redundant packages</a:t>
            </a:r>
          </a:p>
          <a:p>
            <a:pPr marL="514350" indent="-514350">
              <a:buFont typeface="+mj-lt"/>
              <a:buAutoNum type="arabicPeriod"/>
            </a:pPr>
            <a:r>
              <a:rPr lang="en-US" dirty="0"/>
              <a:t>Writing code with </a:t>
            </a:r>
          </a:p>
          <a:p>
            <a:pPr marL="971550" lvl="1" indent="-514350">
              <a:buFont typeface="+mj-lt"/>
              <a:buAutoNum type="alphaLcParenR"/>
            </a:pPr>
            <a:r>
              <a:rPr lang="en-US" dirty="0">
                <a:latin typeface="+mj-lt"/>
              </a:rPr>
              <a:t>Clear subheadings</a:t>
            </a:r>
          </a:p>
          <a:p>
            <a:pPr marL="971550" lvl="1" indent="-514350">
              <a:buFont typeface="+mj-lt"/>
              <a:buAutoNum type="alphaLcParenR"/>
            </a:pPr>
            <a:r>
              <a:rPr lang="en-US" dirty="0">
                <a:latin typeface="+mj-lt"/>
              </a:rPr>
              <a:t>Intuitive comments</a:t>
            </a:r>
          </a:p>
          <a:p>
            <a:pPr marL="971550" lvl="1" indent="-514350">
              <a:buFont typeface="+mj-lt"/>
              <a:buAutoNum type="alphaLcParenR"/>
            </a:pPr>
            <a:r>
              <a:rPr lang="en-US" b="0" i="0" dirty="0">
                <a:solidFill>
                  <a:srgbClr val="000000"/>
                </a:solidFill>
                <a:effectLst/>
                <a:latin typeface="+mj-lt"/>
              </a:rPr>
              <a:t>Easy-to-understand object names</a:t>
            </a:r>
            <a:endParaRPr lang="en-US" dirty="0">
              <a:latin typeface="+mj-lt"/>
            </a:endParaRPr>
          </a:p>
        </p:txBody>
      </p:sp>
      <p:sp>
        <p:nvSpPr>
          <p:cNvPr id="4" name="Slide Number Placeholder 3">
            <a:extLst>
              <a:ext uri="{FF2B5EF4-FFF2-40B4-BE49-F238E27FC236}">
                <a16:creationId xmlns:a16="http://schemas.microsoft.com/office/drawing/2014/main" id="{C83E2377-7212-3FC5-09F1-8B917F6851AB}"/>
              </a:ext>
            </a:extLst>
          </p:cNvPr>
          <p:cNvSpPr>
            <a:spLocks noGrp="1"/>
          </p:cNvSpPr>
          <p:nvPr>
            <p:ph type="sldNum" sz="quarter" idx="12"/>
          </p:nvPr>
        </p:nvSpPr>
        <p:spPr/>
        <p:txBody>
          <a:bodyPr/>
          <a:lstStyle/>
          <a:p>
            <a:r>
              <a:rPr lang="en-US"/>
              <a:t>                                  </a:t>
            </a:r>
            <a:fld id="{71E3633A-B31A-8646-8F71-EA19817582CB}" type="slidenum">
              <a:rPr lang="en-US" smtClean="0"/>
              <a:pPr/>
              <a:t>56</a:t>
            </a:fld>
            <a:endParaRPr lang="en-US" dirty="0"/>
          </a:p>
        </p:txBody>
      </p:sp>
    </p:spTree>
    <p:extLst>
      <p:ext uri="{BB962C8B-B14F-4D97-AF65-F5344CB8AC3E}">
        <p14:creationId xmlns:p14="http://schemas.microsoft.com/office/powerpoint/2010/main" val="224052148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6BC92-ED66-6188-2DFE-8DEE59695D28}"/>
              </a:ext>
            </a:extLst>
          </p:cNvPr>
          <p:cNvSpPr>
            <a:spLocks noGrp="1"/>
          </p:cNvSpPr>
          <p:nvPr>
            <p:ph type="title"/>
          </p:nvPr>
        </p:nvSpPr>
        <p:spPr/>
        <p:txBody>
          <a:bodyPr/>
          <a:lstStyle/>
          <a:p>
            <a:pPr algn="ctr"/>
            <a:r>
              <a:rPr lang="en-US" dirty="0"/>
              <a:t>Code readability: code sections</a:t>
            </a:r>
          </a:p>
        </p:txBody>
      </p:sp>
      <p:sp>
        <p:nvSpPr>
          <p:cNvPr id="3" name="Content Placeholder 2">
            <a:extLst>
              <a:ext uri="{FF2B5EF4-FFF2-40B4-BE49-F238E27FC236}">
                <a16:creationId xmlns:a16="http://schemas.microsoft.com/office/drawing/2014/main" id="{B15E7892-681A-6016-66C1-5620E09CF8E4}"/>
              </a:ext>
            </a:extLst>
          </p:cNvPr>
          <p:cNvSpPr>
            <a:spLocks noGrp="1"/>
          </p:cNvSpPr>
          <p:nvPr>
            <p:ph idx="1"/>
          </p:nvPr>
        </p:nvSpPr>
        <p:spPr>
          <a:xfrm>
            <a:off x="838200" y="1825625"/>
            <a:ext cx="4707467" cy="4351338"/>
          </a:xfrm>
        </p:spPr>
        <p:txBody>
          <a:bodyPr>
            <a:normAutofit/>
          </a:bodyPr>
          <a:lstStyle/>
          <a:p>
            <a:r>
              <a:rPr lang="en-US" dirty="0"/>
              <a:t>Break code down by region</a:t>
            </a:r>
          </a:p>
          <a:p>
            <a:r>
              <a:rPr lang="en-US" dirty="0"/>
              <a:t>Comment line with at least</a:t>
            </a:r>
            <a:br>
              <a:rPr lang="en-US" dirty="0"/>
            </a:br>
            <a:r>
              <a:rPr lang="en-US" dirty="0"/>
              <a:t>4 trailing “-”, “=“, or “#”</a:t>
            </a:r>
          </a:p>
          <a:p>
            <a:r>
              <a:rPr lang="en-US" dirty="0"/>
              <a:t>Code -&gt; Insert Section</a:t>
            </a:r>
          </a:p>
          <a:p>
            <a:r>
              <a:rPr lang="en-US" dirty="0" err="1"/>
              <a:t>Crtl+Shift+R</a:t>
            </a:r>
            <a:endParaRPr lang="en-US" dirty="0"/>
          </a:p>
          <a:p>
            <a:endParaRPr lang="en-US" dirty="0"/>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4C129B79-2582-5497-53F8-CB6588B7F64D}"/>
              </a:ext>
            </a:extLst>
          </p:cNvPr>
          <p:cNvSpPr>
            <a:spLocks noGrp="1"/>
          </p:cNvSpPr>
          <p:nvPr>
            <p:ph type="sldNum" sz="quarter" idx="12"/>
          </p:nvPr>
        </p:nvSpPr>
        <p:spPr/>
        <p:txBody>
          <a:bodyPr/>
          <a:lstStyle/>
          <a:p>
            <a:r>
              <a:rPr lang="en-US"/>
              <a:t>                                  </a:t>
            </a:r>
            <a:fld id="{71E3633A-B31A-8646-8F71-EA19817582CB}" type="slidenum">
              <a:rPr lang="en-US" smtClean="0"/>
              <a:pPr/>
              <a:t>57</a:t>
            </a:fld>
            <a:endParaRPr lang="en-US" dirty="0"/>
          </a:p>
        </p:txBody>
      </p:sp>
      <p:pic>
        <p:nvPicPr>
          <p:cNvPr id="11" name="Picture 10" descr="An R script in RStudio that contains sections to organize code for loading packages, loading data and indexing or subsetting data.">
            <a:extLst>
              <a:ext uri="{FF2B5EF4-FFF2-40B4-BE49-F238E27FC236}">
                <a16:creationId xmlns:a16="http://schemas.microsoft.com/office/drawing/2014/main" id="{53B46C3A-80CA-0997-89B3-3006D519B7E8}"/>
              </a:ext>
            </a:extLst>
          </p:cNvPr>
          <p:cNvPicPr>
            <a:picLocks noChangeAspect="1"/>
          </p:cNvPicPr>
          <p:nvPr/>
        </p:nvPicPr>
        <p:blipFill>
          <a:blip r:embed="rId2"/>
          <a:stretch>
            <a:fillRect/>
          </a:stretch>
        </p:blipFill>
        <p:spPr>
          <a:xfrm>
            <a:off x="5710499" y="1793492"/>
            <a:ext cx="6082522" cy="3201839"/>
          </a:xfrm>
          <a:prstGeom prst="rect">
            <a:avLst/>
          </a:prstGeom>
          <a:ln>
            <a:solidFill>
              <a:schemeClr val="tx1"/>
            </a:solidFill>
          </a:ln>
        </p:spPr>
      </p:pic>
    </p:spTree>
    <p:extLst>
      <p:ext uri="{BB962C8B-B14F-4D97-AF65-F5344CB8AC3E}">
        <p14:creationId xmlns:p14="http://schemas.microsoft.com/office/powerpoint/2010/main" val="1977110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6BC92-ED66-6188-2DFE-8DEE59695D28}"/>
              </a:ext>
            </a:extLst>
          </p:cNvPr>
          <p:cNvSpPr>
            <a:spLocks noGrp="1"/>
          </p:cNvSpPr>
          <p:nvPr>
            <p:ph type="title"/>
          </p:nvPr>
        </p:nvSpPr>
        <p:spPr/>
        <p:txBody>
          <a:bodyPr/>
          <a:lstStyle/>
          <a:p>
            <a:pPr algn="ctr"/>
            <a:r>
              <a:rPr lang="en-US" dirty="0"/>
              <a:t>Code readability: navigating sections</a:t>
            </a:r>
          </a:p>
        </p:txBody>
      </p:sp>
      <p:sp>
        <p:nvSpPr>
          <p:cNvPr id="3" name="Content Placeholder 2">
            <a:extLst>
              <a:ext uri="{FF2B5EF4-FFF2-40B4-BE49-F238E27FC236}">
                <a16:creationId xmlns:a16="http://schemas.microsoft.com/office/drawing/2014/main" id="{B15E7892-681A-6016-66C1-5620E09CF8E4}"/>
              </a:ext>
            </a:extLst>
          </p:cNvPr>
          <p:cNvSpPr>
            <a:spLocks noGrp="1"/>
          </p:cNvSpPr>
          <p:nvPr>
            <p:ph idx="1"/>
          </p:nvPr>
        </p:nvSpPr>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p:txBody>
      </p:sp>
      <p:pic>
        <p:nvPicPr>
          <p:cNvPr id="5" name="Picture 4" descr="A navigable list in R Studio that shows all the code sections within an R script.">
            <a:extLst>
              <a:ext uri="{FF2B5EF4-FFF2-40B4-BE49-F238E27FC236}">
                <a16:creationId xmlns:a16="http://schemas.microsoft.com/office/drawing/2014/main" id="{B960F551-CE7F-71F2-8BA9-21E73B5E6D31}"/>
              </a:ext>
            </a:extLst>
          </p:cNvPr>
          <p:cNvPicPr>
            <a:picLocks noChangeAspect="1"/>
          </p:cNvPicPr>
          <p:nvPr/>
        </p:nvPicPr>
        <p:blipFill>
          <a:blip r:embed="rId2"/>
          <a:stretch>
            <a:fillRect/>
          </a:stretch>
        </p:blipFill>
        <p:spPr>
          <a:xfrm>
            <a:off x="3229707" y="2208579"/>
            <a:ext cx="5858693" cy="3229426"/>
          </a:xfrm>
          <a:prstGeom prst="rect">
            <a:avLst/>
          </a:prstGeom>
          <a:ln>
            <a:solidFill>
              <a:schemeClr val="tx1"/>
            </a:solidFill>
          </a:ln>
        </p:spPr>
      </p:pic>
      <p:sp>
        <p:nvSpPr>
          <p:cNvPr id="4" name="Slide Number Placeholder 3">
            <a:extLst>
              <a:ext uri="{FF2B5EF4-FFF2-40B4-BE49-F238E27FC236}">
                <a16:creationId xmlns:a16="http://schemas.microsoft.com/office/drawing/2014/main" id="{0ADFA92F-27BE-5A92-494E-118B12B01B6E}"/>
              </a:ext>
            </a:extLst>
          </p:cNvPr>
          <p:cNvSpPr>
            <a:spLocks noGrp="1"/>
          </p:cNvSpPr>
          <p:nvPr>
            <p:ph type="sldNum" sz="quarter" idx="12"/>
          </p:nvPr>
        </p:nvSpPr>
        <p:spPr/>
        <p:txBody>
          <a:bodyPr/>
          <a:lstStyle/>
          <a:p>
            <a:r>
              <a:rPr lang="en-US"/>
              <a:t>                                  </a:t>
            </a:r>
            <a:fld id="{71E3633A-B31A-8646-8F71-EA19817582CB}" type="slidenum">
              <a:rPr lang="en-US" smtClean="0"/>
              <a:pPr/>
              <a:t>58</a:t>
            </a:fld>
            <a:endParaRPr lang="en-US" dirty="0"/>
          </a:p>
        </p:txBody>
      </p:sp>
    </p:spTree>
    <p:extLst>
      <p:ext uri="{BB962C8B-B14F-4D97-AF65-F5344CB8AC3E}">
        <p14:creationId xmlns:p14="http://schemas.microsoft.com/office/powerpoint/2010/main" val="17705027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41E94-D156-8405-CFFE-E646DB55CD96}"/>
              </a:ext>
            </a:extLst>
          </p:cNvPr>
          <p:cNvSpPr>
            <a:spLocks noGrp="1"/>
          </p:cNvSpPr>
          <p:nvPr>
            <p:ph type="title"/>
          </p:nvPr>
        </p:nvSpPr>
        <p:spPr/>
        <p:txBody>
          <a:bodyPr/>
          <a:lstStyle/>
          <a:p>
            <a:pPr algn="ctr"/>
            <a:r>
              <a:rPr lang="en-US" dirty="0"/>
              <a:t>Output reproducibility</a:t>
            </a:r>
          </a:p>
        </p:txBody>
      </p:sp>
      <p:sp>
        <p:nvSpPr>
          <p:cNvPr id="3" name="Content Placeholder 2">
            <a:extLst>
              <a:ext uri="{FF2B5EF4-FFF2-40B4-BE49-F238E27FC236}">
                <a16:creationId xmlns:a16="http://schemas.microsoft.com/office/drawing/2014/main" id="{BF677278-2BD5-FA32-6CA0-0EDF19543888}"/>
              </a:ext>
            </a:extLst>
          </p:cNvPr>
          <p:cNvSpPr>
            <a:spLocks noGrp="1"/>
          </p:cNvSpPr>
          <p:nvPr>
            <p:ph idx="1"/>
          </p:nvPr>
        </p:nvSpPr>
        <p:spPr/>
        <p:txBody>
          <a:bodyPr/>
          <a:lstStyle/>
          <a:p>
            <a:r>
              <a:rPr lang="en-US" dirty="0"/>
              <a:t>Link between code sections and published outputs should be clear</a:t>
            </a:r>
          </a:p>
          <a:p>
            <a:r>
              <a:rPr lang="en-US" dirty="0"/>
              <a:t>Use </a:t>
            </a:r>
            <a:r>
              <a:rPr lang="en-US" dirty="0" err="1"/>
              <a:t>set.seed</a:t>
            </a:r>
            <a:r>
              <a:rPr lang="en-US" dirty="0"/>
              <a:t>() before running simulations</a:t>
            </a:r>
          </a:p>
          <a:p>
            <a:r>
              <a:rPr lang="en-US" dirty="0"/>
              <a:t>Increase reproducibility of environment with </a:t>
            </a:r>
            <a:r>
              <a:rPr lang="en-US" dirty="0" err="1"/>
              <a:t>renv</a:t>
            </a:r>
            <a:r>
              <a:rPr lang="en-US" dirty="0"/>
              <a:t> package</a:t>
            </a:r>
          </a:p>
          <a:p>
            <a:pPr marL="0" indent="0">
              <a:buNone/>
            </a:pPr>
            <a:endParaRPr lang="en-US" dirty="0"/>
          </a:p>
        </p:txBody>
      </p:sp>
      <p:sp>
        <p:nvSpPr>
          <p:cNvPr id="4" name="Slide Number Placeholder 3">
            <a:extLst>
              <a:ext uri="{FF2B5EF4-FFF2-40B4-BE49-F238E27FC236}">
                <a16:creationId xmlns:a16="http://schemas.microsoft.com/office/drawing/2014/main" id="{C738EB81-2129-81E3-0C4C-446360906027}"/>
              </a:ext>
            </a:extLst>
          </p:cNvPr>
          <p:cNvSpPr>
            <a:spLocks noGrp="1"/>
          </p:cNvSpPr>
          <p:nvPr>
            <p:ph type="sldNum" sz="quarter" idx="12"/>
          </p:nvPr>
        </p:nvSpPr>
        <p:spPr/>
        <p:txBody>
          <a:bodyPr/>
          <a:lstStyle/>
          <a:p>
            <a:r>
              <a:rPr lang="en-US"/>
              <a:t>                                  </a:t>
            </a:r>
            <a:fld id="{71E3633A-B31A-8646-8F71-EA19817582CB}" type="slidenum">
              <a:rPr lang="en-US" smtClean="0"/>
              <a:pPr/>
              <a:t>59</a:t>
            </a:fld>
            <a:endParaRPr lang="en-US" dirty="0"/>
          </a:p>
        </p:txBody>
      </p:sp>
    </p:spTree>
    <p:extLst>
      <p:ext uri="{BB962C8B-B14F-4D97-AF65-F5344CB8AC3E}">
        <p14:creationId xmlns:p14="http://schemas.microsoft.com/office/powerpoint/2010/main" val="1624491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86285-53EF-F9E4-6BBF-E91E638CC4C2}"/>
              </a:ext>
            </a:extLst>
          </p:cNvPr>
          <p:cNvSpPr>
            <a:spLocks noGrp="1"/>
          </p:cNvSpPr>
          <p:nvPr>
            <p:ph type="title"/>
          </p:nvPr>
        </p:nvSpPr>
        <p:spPr/>
        <p:txBody>
          <a:bodyPr/>
          <a:lstStyle/>
          <a:p>
            <a:pPr algn="ctr"/>
            <a:r>
              <a:rPr lang="en-US" dirty="0"/>
              <a:t>My initial R experience</a:t>
            </a:r>
          </a:p>
        </p:txBody>
      </p:sp>
      <p:pic>
        <p:nvPicPr>
          <p:cNvPr id="3076" name="Picture 4" descr="A frustrated looking little monster in front of a very disorganized cooking area, with smoke and fire coming from a pot surrounded by a mess of bowls, utensils, and scattered ingredients.">
            <a:extLst>
              <a:ext uri="{FF2B5EF4-FFF2-40B4-BE49-F238E27FC236}">
                <a16:creationId xmlns:a16="http://schemas.microsoft.com/office/drawing/2014/main" id="{1F7F3A91-8E0C-A6A2-FDA5-A8007F99B2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5700" y="1400424"/>
            <a:ext cx="9647583" cy="536646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31BC3C6-1388-AE25-1D42-D2376325751C}"/>
              </a:ext>
            </a:extLst>
          </p:cNvPr>
          <p:cNvSpPr txBox="1"/>
          <p:nvPr/>
        </p:nvSpPr>
        <p:spPr>
          <a:xfrm>
            <a:off x="8002203" y="6354375"/>
            <a:ext cx="2599173" cy="276999"/>
          </a:xfrm>
          <a:prstGeom prst="rect">
            <a:avLst/>
          </a:prstGeom>
          <a:noFill/>
        </p:spPr>
        <p:txBody>
          <a:bodyPr wrap="none" rtlCol="0">
            <a:spAutoFit/>
          </a:bodyPr>
          <a:lstStyle/>
          <a:p>
            <a:r>
              <a:rPr lang="en-US" sz="1200" dirty="0"/>
              <a:t>Artwork by @allison_horst (CC BY 4.0)</a:t>
            </a:r>
          </a:p>
        </p:txBody>
      </p:sp>
      <p:sp>
        <p:nvSpPr>
          <p:cNvPr id="4" name="Slide Number Placeholder 3">
            <a:extLst>
              <a:ext uri="{FF2B5EF4-FFF2-40B4-BE49-F238E27FC236}">
                <a16:creationId xmlns:a16="http://schemas.microsoft.com/office/drawing/2014/main" id="{0A90F7F3-D577-0757-1053-3D43947EC3F3}"/>
              </a:ext>
            </a:extLst>
          </p:cNvPr>
          <p:cNvSpPr>
            <a:spLocks noGrp="1"/>
          </p:cNvSpPr>
          <p:nvPr>
            <p:ph type="sldNum" sz="quarter" idx="12"/>
          </p:nvPr>
        </p:nvSpPr>
        <p:spPr/>
        <p:txBody>
          <a:bodyPr/>
          <a:lstStyle/>
          <a:p>
            <a:r>
              <a:rPr lang="en-US"/>
              <a:t>                                  </a:t>
            </a:r>
            <a:fld id="{71E3633A-B31A-8646-8F71-EA19817582CB}" type="slidenum">
              <a:rPr lang="en-US" smtClean="0"/>
              <a:pPr/>
              <a:t>6</a:t>
            </a:fld>
            <a:endParaRPr lang="en-US" dirty="0"/>
          </a:p>
        </p:txBody>
      </p:sp>
    </p:spTree>
    <p:extLst>
      <p:ext uri="{BB962C8B-B14F-4D97-AF65-F5344CB8AC3E}">
        <p14:creationId xmlns:p14="http://schemas.microsoft.com/office/powerpoint/2010/main" val="42127126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F709B-35CB-94D1-0B64-D5A7F69C1D26}"/>
              </a:ext>
            </a:extLst>
          </p:cNvPr>
          <p:cNvSpPr>
            <a:spLocks noGrp="1"/>
          </p:cNvSpPr>
          <p:nvPr>
            <p:ph type="title"/>
          </p:nvPr>
        </p:nvSpPr>
        <p:spPr/>
        <p:txBody>
          <a:bodyPr/>
          <a:lstStyle/>
          <a:p>
            <a:pPr algn="ctr"/>
            <a:r>
              <a:rPr lang="en-US" dirty="0"/>
              <a:t>Generating citations</a:t>
            </a:r>
          </a:p>
        </p:txBody>
      </p:sp>
      <p:sp>
        <p:nvSpPr>
          <p:cNvPr id="3" name="Content Placeholder 2">
            <a:extLst>
              <a:ext uri="{FF2B5EF4-FFF2-40B4-BE49-F238E27FC236}">
                <a16:creationId xmlns:a16="http://schemas.microsoft.com/office/drawing/2014/main" id="{41CA27B8-6524-76ED-AA37-37737974F39E}"/>
              </a:ext>
            </a:extLst>
          </p:cNvPr>
          <p:cNvSpPr>
            <a:spLocks noGrp="1"/>
          </p:cNvSpPr>
          <p:nvPr>
            <p:ph idx="1"/>
          </p:nvPr>
        </p:nvSpPr>
        <p:spPr/>
        <p:txBody>
          <a:bodyPr/>
          <a:lstStyle/>
          <a:p>
            <a:r>
              <a:rPr lang="en-US" dirty="0"/>
              <a:t>R version citation: citation()</a:t>
            </a:r>
          </a:p>
          <a:p>
            <a:r>
              <a:rPr lang="en-US" dirty="0"/>
              <a:t>Package version: citation("</a:t>
            </a:r>
            <a:r>
              <a:rPr lang="en-US" dirty="0" err="1"/>
              <a:t>dplyr</a:t>
            </a:r>
            <a:r>
              <a:rPr lang="en-US" dirty="0"/>
              <a:t>")</a:t>
            </a:r>
          </a:p>
          <a:p>
            <a:r>
              <a:rPr lang="en-US" dirty="0" err="1"/>
              <a:t>RStudio.Version</a:t>
            </a:r>
            <a:r>
              <a:rPr lang="en-US" dirty="0"/>
              <a:t>()</a:t>
            </a:r>
          </a:p>
        </p:txBody>
      </p:sp>
      <p:sp>
        <p:nvSpPr>
          <p:cNvPr id="4" name="Slide Number Placeholder 3">
            <a:extLst>
              <a:ext uri="{FF2B5EF4-FFF2-40B4-BE49-F238E27FC236}">
                <a16:creationId xmlns:a16="http://schemas.microsoft.com/office/drawing/2014/main" id="{02F9C95E-19AD-09B9-5F74-A2261A90663D}"/>
              </a:ext>
            </a:extLst>
          </p:cNvPr>
          <p:cNvSpPr>
            <a:spLocks noGrp="1"/>
          </p:cNvSpPr>
          <p:nvPr>
            <p:ph type="sldNum" sz="quarter" idx="12"/>
          </p:nvPr>
        </p:nvSpPr>
        <p:spPr/>
        <p:txBody>
          <a:bodyPr/>
          <a:lstStyle/>
          <a:p>
            <a:r>
              <a:rPr lang="en-US"/>
              <a:t>                                  </a:t>
            </a:r>
            <a:fld id="{71E3633A-B31A-8646-8F71-EA19817582CB}" type="slidenum">
              <a:rPr lang="en-US" smtClean="0"/>
              <a:pPr/>
              <a:t>60</a:t>
            </a:fld>
            <a:endParaRPr lang="en-US" dirty="0"/>
          </a:p>
        </p:txBody>
      </p:sp>
    </p:spTree>
    <p:extLst>
      <p:ext uri="{BB962C8B-B14F-4D97-AF65-F5344CB8AC3E}">
        <p14:creationId xmlns:p14="http://schemas.microsoft.com/office/powerpoint/2010/main" val="12976426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3F023-C926-B5E6-EDB0-0384080F3C16}"/>
              </a:ext>
            </a:extLst>
          </p:cNvPr>
          <p:cNvSpPr>
            <a:spLocks noGrp="1"/>
          </p:cNvSpPr>
          <p:nvPr>
            <p:ph type="title"/>
          </p:nvPr>
        </p:nvSpPr>
        <p:spPr/>
        <p:txBody>
          <a:bodyPr/>
          <a:lstStyle/>
          <a:p>
            <a:pPr algn="ctr"/>
            <a:r>
              <a:rPr lang="en-US" dirty="0"/>
              <a:t>Other suggestions</a:t>
            </a:r>
          </a:p>
        </p:txBody>
      </p:sp>
      <p:sp>
        <p:nvSpPr>
          <p:cNvPr id="3" name="Content Placeholder 2">
            <a:extLst>
              <a:ext uri="{FF2B5EF4-FFF2-40B4-BE49-F238E27FC236}">
                <a16:creationId xmlns:a16="http://schemas.microsoft.com/office/drawing/2014/main" id="{298AF604-240D-299B-FDA4-938FF3BE80FC}"/>
              </a:ext>
            </a:extLst>
          </p:cNvPr>
          <p:cNvSpPr>
            <a:spLocks noGrp="1"/>
          </p:cNvSpPr>
          <p:nvPr>
            <p:ph idx="1"/>
          </p:nvPr>
        </p:nvSpPr>
        <p:spPr/>
        <p:txBody>
          <a:bodyPr/>
          <a:lstStyle/>
          <a:p>
            <a:r>
              <a:rPr lang="en-US" dirty="0"/>
              <a:t>Keep primary R scripts for yourself</a:t>
            </a:r>
          </a:p>
          <a:p>
            <a:pPr lvl="1"/>
            <a:r>
              <a:rPr lang="en-US" dirty="0"/>
              <a:t>Include all analyses and comments</a:t>
            </a:r>
          </a:p>
          <a:p>
            <a:r>
              <a:rPr lang="en-US" dirty="0"/>
              <a:t>Distill down code for manuscript submission</a:t>
            </a:r>
          </a:p>
          <a:p>
            <a:pPr lvl="1"/>
            <a:r>
              <a:rPr lang="en-US" dirty="0"/>
              <a:t>Only relevant analyses and comments</a:t>
            </a:r>
          </a:p>
          <a:p>
            <a:r>
              <a:rPr lang="en-US" dirty="0"/>
              <a:t>Use version control (e.g. Git/GitHub) to track changes</a:t>
            </a:r>
          </a:p>
          <a:p>
            <a:r>
              <a:rPr lang="en-US" dirty="0"/>
              <a:t>Code sections to cover each dependent variable</a:t>
            </a:r>
          </a:p>
          <a:p>
            <a:r>
              <a:rPr lang="en-US" dirty="0"/>
              <a:t>Form code review group in your lab or with other students</a:t>
            </a:r>
          </a:p>
        </p:txBody>
      </p:sp>
      <p:sp>
        <p:nvSpPr>
          <p:cNvPr id="4" name="Slide Number Placeholder 3">
            <a:extLst>
              <a:ext uri="{FF2B5EF4-FFF2-40B4-BE49-F238E27FC236}">
                <a16:creationId xmlns:a16="http://schemas.microsoft.com/office/drawing/2014/main" id="{815F8223-FC2F-402E-9845-2B7AEACDC1B5}"/>
              </a:ext>
            </a:extLst>
          </p:cNvPr>
          <p:cNvSpPr>
            <a:spLocks noGrp="1"/>
          </p:cNvSpPr>
          <p:nvPr>
            <p:ph type="sldNum" sz="quarter" idx="12"/>
          </p:nvPr>
        </p:nvSpPr>
        <p:spPr/>
        <p:txBody>
          <a:bodyPr/>
          <a:lstStyle/>
          <a:p>
            <a:r>
              <a:rPr lang="en-US"/>
              <a:t>                                  </a:t>
            </a:r>
            <a:fld id="{71E3633A-B31A-8646-8F71-EA19817582CB}" type="slidenum">
              <a:rPr lang="en-US" smtClean="0"/>
              <a:pPr/>
              <a:t>61</a:t>
            </a:fld>
            <a:endParaRPr lang="en-US" dirty="0"/>
          </a:p>
        </p:txBody>
      </p:sp>
    </p:spTree>
    <p:extLst>
      <p:ext uri="{BB962C8B-B14F-4D97-AF65-F5344CB8AC3E}">
        <p14:creationId xmlns:p14="http://schemas.microsoft.com/office/powerpoint/2010/main" val="302048024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EDA15-C819-3C92-0C9C-22E23164DDB8}"/>
              </a:ext>
            </a:extLst>
          </p:cNvPr>
          <p:cNvSpPr>
            <a:spLocks noGrp="1"/>
          </p:cNvSpPr>
          <p:nvPr>
            <p:ph type="title"/>
          </p:nvPr>
        </p:nvSpPr>
        <p:spPr/>
        <p:txBody>
          <a:bodyPr/>
          <a:lstStyle/>
          <a:p>
            <a:pPr algn="ctr"/>
            <a:r>
              <a:rPr lang="en-US" dirty="0"/>
              <a:t>Project code checklist</a:t>
            </a:r>
          </a:p>
        </p:txBody>
      </p:sp>
      <p:sp>
        <p:nvSpPr>
          <p:cNvPr id="3" name="Content Placeholder 2">
            <a:extLst>
              <a:ext uri="{FF2B5EF4-FFF2-40B4-BE49-F238E27FC236}">
                <a16:creationId xmlns:a16="http://schemas.microsoft.com/office/drawing/2014/main" id="{E1D09C23-7FF8-726F-B703-0BE113A0980C}"/>
              </a:ext>
            </a:extLst>
          </p:cNvPr>
          <p:cNvSpPr>
            <a:spLocks noGrp="1"/>
          </p:cNvSpPr>
          <p:nvPr>
            <p:ph idx="1"/>
          </p:nvPr>
        </p:nvSpPr>
        <p:spPr>
          <a:xfrm>
            <a:off x="838200" y="1825625"/>
            <a:ext cx="10515600" cy="4667250"/>
          </a:xfrm>
        </p:spPr>
        <p:txBody>
          <a:bodyPr>
            <a:normAutofit/>
          </a:bodyPr>
          <a:lstStyle/>
          <a:p>
            <a:pPr marL="0" indent="0">
              <a:buNone/>
            </a:pPr>
            <a:endParaRPr lang="en-US" dirty="0"/>
          </a:p>
          <a:p>
            <a:pPr>
              <a:buFont typeface="Wingdings" panose="05000000000000000000" pitchFamily="2" charset="2"/>
              <a:buChar char="q"/>
            </a:pPr>
            <a:endParaRPr lang="en-US" dirty="0"/>
          </a:p>
          <a:p>
            <a:pPr>
              <a:buFont typeface="Wingdings" panose="05000000000000000000" pitchFamily="2" charset="2"/>
              <a:buChar char="q"/>
            </a:pPr>
            <a:endParaRPr lang="en-US" dirty="0"/>
          </a:p>
          <a:p>
            <a:pPr>
              <a:buFont typeface="Wingdings" panose="05000000000000000000" pitchFamily="2" charset="2"/>
              <a:buChar char="q"/>
            </a:pPr>
            <a:endParaRPr lang="en-US" dirty="0"/>
          </a:p>
        </p:txBody>
      </p:sp>
      <p:sp>
        <p:nvSpPr>
          <p:cNvPr id="4" name="Slide Number Placeholder 3">
            <a:extLst>
              <a:ext uri="{FF2B5EF4-FFF2-40B4-BE49-F238E27FC236}">
                <a16:creationId xmlns:a16="http://schemas.microsoft.com/office/drawing/2014/main" id="{2961D386-2542-D0D4-D3F3-119713511FAE}"/>
              </a:ext>
            </a:extLst>
          </p:cNvPr>
          <p:cNvSpPr>
            <a:spLocks noGrp="1"/>
          </p:cNvSpPr>
          <p:nvPr>
            <p:ph type="sldNum" sz="quarter" idx="12"/>
          </p:nvPr>
        </p:nvSpPr>
        <p:spPr/>
        <p:txBody>
          <a:bodyPr/>
          <a:lstStyle/>
          <a:p>
            <a:r>
              <a:rPr lang="en-US"/>
              <a:t>                                  </a:t>
            </a:r>
            <a:fld id="{71E3633A-B31A-8646-8F71-EA19817582CB}" type="slidenum">
              <a:rPr lang="en-US" smtClean="0"/>
              <a:pPr/>
              <a:t>62</a:t>
            </a:fld>
            <a:endParaRPr lang="en-US" dirty="0"/>
          </a:p>
        </p:txBody>
      </p:sp>
      <p:pic>
        <p:nvPicPr>
          <p:cNvPr id="6" name="Picture 5" descr="A project code checklist to go through when reviewing code. It covers points for project organisation, project and input metadata, code readability, and output reproducibility.">
            <a:extLst>
              <a:ext uri="{FF2B5EF4-FFF2-40B4-BE49-F238E27FC236}">
                <a16:creationId xmlns:a16="http://schemas.microsoft.com/office/drawing/2014/main" id="{03D1CA26-A8A4-B7B7-3090-A68FD8A32E2D}"/>
              </a:ext>
            </a:extLst>
          </p:cNvPr>
          <p:cNvPicPr>
            <a:picLocks noChangeAspect="1"/>
          </p:cNvPicPr>
          <p:nvPr/>
        </p:nvPicPr>
        <p:blipFill>
          <a:blip r:embed="rId2"/>
          <a:stretch>
            <a:fillRect/>
          </a:stretch>
        </p:blipFill>
        <p:spPr>
          <a:xfrm>
            <a:off x="3420534" y="1424516"/>
            <a:ext cx="4893963" cy="5155141"/>
          </a:xfrm>
          <a:prstGeom prst="rect">
            <a:avLst/>
          </a:prstGeom>
          <a:ln>
            <a:solidFill>
              <a:schemeClr val="tx1"/>
            </a:solidFill>
          </a:ln>
        </p:spPr>
      </p:pic>
      <p:sp>
        <p:nvSpPr>
          <p:cNvPr id="8" name="TextBox 7">
            <a:extLst>
              <a:ext uri="{FF2B5EF4-FFF2-40B4-BE49-F238E27FC236}">
                <a16:creationId xmlns:a16="http://schemas.microsoft.com/office/drawing/2014/main" id="{4A57C9B6-EF96-5330-5D76-F2531E31DFEF}"/>
              </a:ext>
            </a:extLst>
          </p:cNvPr>
          <p:cNvSpPr txBox="1"/>
          <p:nvPr/>
        </p:nvSpPr>
        <p:spPr>
          <a:xfrm>
            <a:off x="3302001" y="6591483"/>
            <a:ext cx="8178799" cy="246221"/>
          </a:xfrm>
          <a:prstGeom prst="rect">
            <a:avLst/>
          </a:prstGeom>
          <a:noFill/>
        </p:spPr>
        <p:txBody>
          <a:bodyPr wrap="square">
            <a:spAutoFit/>
          </a:bodyPr>
          <a:lstStyle/>
          <a:p>
            <a:r>
              <a:rPr lang="en-US" sz="1000" b="1" strike="noStrike" spc="-1" dirty="0">
                <a:solidFill>
                  <a:srgbClr val="0054A6"/>
                </a:solidFill>
                <a:latin typeface="Arial"/>
              </a:rPr>
              <a:t>J of Evolutionary Biology, Volume: 36, Issue: 10, Pages: 1347-1356, First published: 09 October 2023, DOI: (10.1111/jeb.14230) </a:t>
            </a:r>
            <a:endParaRPr lang="en-US" sz="1000" b="0" strike="noStrike" spc="-1" dirty="0">
              <a:solidFill>
                <a:srgbClr val="000000"/>
              </a:solidFill>
              <a:latin typeface="Arial"/>
            </a:endParaRPr>
          </a:p>
        </p:txBody>
      </p:sp>
    </p:spTree>
    <p:extLst>
      <p:ext uri="{BB962C8B-B14F-4D97-AF65-F5344CB8AC3E}">
        <p14:creationId xmlns:p14="http://schemas.microsoft.com/office/powerpoint/2010/main" val="20855916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62C14-0624-AF76-7ACA-00F7849F3743}"/>
              </a:ext>
            </a:extLst>
          </p:cNvPr>
          <p:cNvSpPr>
            <a:spLocks noGrp="1"/>
          </p:cNvSpPr>
          <p:nvPr>
            <p:ph type="title"/>
          </p:nvPr>
        </p:nvSpPr>
        <p:spPr/>
        <p:txBody>
          <a:bodyPr/>
          <a:lstStyle/>
          <a:p>
            <a:pPr algn="ctr"/>
            <a:r>
              <a:rPr lang="en-US" dirty="0"/>
              <a:t>Activity: Project and Code Development</a:t>
            </a:r>
          </a:p>
        </p:txBody>
      </p:sp>
      <p:sp>
        <p:nvSpPr>
          <p:cNvPr id="3" name="Content Placeholder 2">
            <a:extLst>
              <a:ext uri="{FF2B5EF4-FFF2-40B4-BE49-F238E27FC236}">
                <a16:creationId xmlns:a16="http://schemas.microsoft.com/office/drawing/2014/main" id="{9D42AF60-3D0B-33C2-2C65-E745F17D17E1}"/>
              </a:ext>
            </a:extLst>
          </p:cNvPr>
          <p:cNvSpPr>
            <a:spLocks noGrp="1"/>
          </p:cNvSpPr>
          <p:nvPr>
            <p:ph idx="1"/>
          </p:nvPr>
        </p:nvSpPr>
        <p:spPr/>
        <p:txBody>
          <a:bodyPr/>
          <a:lstStyle/>
          <a:p>
            <a:r>
              <a:rPr lang="en-US" dirty="0"/>
              <a:t>Use the checklist to review your own project and code</a:t>
            </a:r>
          </a:p>
          <a:p>
            <a:r>
              <a:rPr lang="en-US" dirty="0"/>
              <a:t>Work with your neighbor to review each other’s code or the provided example code</a:t>
            </a:r>
          </a:p>
          <a:p>
            <a:endParaRPr lang="en-US" dirty="0"/>
          </a:p>
        </p:txBody>
      </p:sp>
      <p:sp>
        <p:nvSpPr>
          <p:cNvPr id="4" name="Slide Number Placeholder 3">
            <a:extLst>
              <a:ext uri="{FF2B5EF4-FFF2-40B4-BE49-F238E27FC236}">
                <a16:creationId xmlns:a16="http://schemas.microsoft.com/office/drawing/2014/main" id="{0A15EF20-8B33-534D-9CE1-876C9ECA027F}"/>
              </a:ext>
            </a:extLst>
          </p:cNvPr>
          <p:cNvSpPr>
            <a:spLocks noGrp="1"/>
          </p:cNvSpPr>
          <p:nvPr>
            <p:ph type="sldNum" sz="quarter" idx="12"/>
          </p:nvPr>
        </p:nvSpPr>
        <p:spPr/>
        <p:txBody>
          <a:bodyPr/>
          <a:lstStyle/>
          <a:p>
            <a:r>
              <a:rPr lang="en-US"/>
              <a:t>                                  </a:t>
            </a:r>
            <a:fld id="{71E3633A-B31A-8646-8F71-EA19817582CB}" type="slidenum">
              <a:rPr lang="en-US" smtClean="0"/>
              <a:pPr/>
              <a:t>63</a:t>
            </a:fld>
            <a:endParaRPr lang="en-US" dirty="0"/>
          </a:p>
        </p:txBody>
      </p:sp>
    </p:spTree>
    <p:extLst>
      <p:ext uri="{BB962C8B-B14F-4D97-AF65-F5344CB8AC3E}">
        <p14:creationId xmlns:p14="http://schemas.microsoft.com/office/powerpoint/2010/main" val="3296345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4BD2B-6CEA-AC22-DE4B-04CE1156CDAA}"/>
              </a:ext>
            </a:extLst>
          </p:cNvPr>
          <p:cNvSpPr>
            <a:spLocks noGrp="1"/>
          </p:cNvSpPr>
          <p:nvPr>
            <p:ph type="title"/>
          </p:nvPr>
        </p:nvSpPr>
        <p:spPr/>
        <p:txBody>
          <a:bodyPr/>
          <a:lstStyle/>
          <a:p>
            <a:pPr algn="ctr"/>
            <a:r>
              <a:rPr lang="en-US" dirty="0"/>
              <a:t>Constructive feedback</a:t>
            </a:r>
          </a:p>
        </p:txBody>
      </p:sp>
      <p:sp>
        <p:nvSpPr>
          <p:cNvPr id="3" name="Content Placeholder 2">
            <a:extLst>
              <a:ext uri="{FF2B5EF4-FFF2-40B4-BE49-F238E27FC236}">
                <a16:creationId xmlns:a16="http://schemas.microsoft.com/office/drawing/2014/main" id="{89A21E0F-8F6C-59D8-0E1E-CD3398F310EF}"/>
              </a:ext>
            </a:extLst>
          </p:cNvPr>
          <p:cNvSpPr>
            <a:spLocks noGrp="1"/>
          </p:cNvSpPr>
          <p:nvPr>
            <p:ph idx="1"/>
          </p:nvPr>
        </p:nvSpPr>
        <p:spPr/>
        <p:txBody>
          <a:bodyPr/>
          <a:lstStyle/>
          <a:p>
            <a:r>
              <a:rPr lang="en-US" dirty="0"/>
              <a:t>How much of this did you know?</a:t>
            </a:r>
          </a:p>
          <a:p>
            <a:r>
              <a:rPr lang="en-US" dirty="0"/>
              <a:t>How much did you not know?</a:t>
            </a:r>
          </a:p>
          <a:p>
            <a:r>
              <a:rPr lang="en-US" dirty="0"/>
              <a:t>What would you like us to include or exclude in the future?</a:t>
            </a:r>
          </a:p>
        </p:txBody>
      </p:sp>
      <p:sp>
        <p:nvSpPr>
          <p:cNvPr id="4" name="Slide Number Placeholder 3">
            <a:extLst>
              <a:ext uri="{FF2B5EF4-FFF2-40B4-BE49-F238E27FC236}">
                <a16:creationId xmlns:a16="http://schemas.microsoft.com/office/drawing/2014/main" id="{E9B93CC7-0C83-24C6-24EA-17CA298A4D91}"/>
              </a:ext>
            </a:extLst>
          </p:cNvPr>
          <p:cNvSpPr>
            <a:spLocks noGrp="1"/>
          </p:cNvSpPr>
          <p:nvPr>
            <p:ph type="sldNum" sz="quarter" idx="12"/>
          </p:nvPr>
        </p:nvSpPr>
        <p:spPr/>
        <p:txBody>
          <a:bodyPr/>
          <a:lstStyle/>
          <a:p>
            <a:r>
              <a:rPr lang="en-US"/>
              <a:t>                                  </a:t>
            </a:r>
            <a:fld id="{71E3633A-B31A-8646-8F71-EA19817582CB}" type="slidenum">
              <a:rPr lang="en-US" smtClean="0"/>
              <a:pPr/>
              <a:t>64</a:t>
            </a:fld>
            <a:endParaRPr lang="en-US" dirty="0"/>
          </a:p>
        </p:txBody>
      </p:sp>
    </p:spTree>
    <p:extLst>
      <p:ext uri="{BB962C8B-B14F-4D97-AF65-F5344CB8AC3E}">
        <p14:creationId xmlns:p14="http://schemas.microsoft.com/office/powerpoint/2010/main" val="118103674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B7909-CBDB-C5CD-C320-0E05AAD193F7}"/>
              </a:ext>
            </a:extLst>
          </p:cNvPr>
          <p:cNvSpPr>
            <a:spLocks noGrp="1"/>
          </p:cNvSpPr>
          <p:nvPr>
            <p:ph type="title"/>
          </p:nvPr>
        </p:nvSpPr>
        <p:spPr/>
        <p:txBody>
          <a:bodyPr/>
          <a:lstStyle/>
          <a:p>
            <a:pPr algn="ctr"/>
            <a:r>
              <a:rPr lang="en-US" dirty="0"/>
              <a:t>References and resources</a:t>
            </a:r>
          </a:p>
        </p:txBody>
      </p:sp>
      <p:sp>
        <p:nvSpPr>
          <p:cNvPr id="3" name="Content Placeholder 2">
            <a:extLst>
              <a:ext uri="{FF2B5EF4-FFF2-40B4-BE49-F238E27FC236}">
                <a16:creationId xmlns:a16="http://schemas.microsoft.com/office/drawing/2014/main" id="{F182CA60-B75C-6321-4439-011116311D55}"/>
              </a:ext>
            </a:extLst>
          </p:cNvPr>
          <p:cNvSpPr>
            <a:spLocks noGrp="1"/>
          </p:cNvSpPr>
          <p:nvPr>
            <p:ph idx="1"/>
          </p:nvPr>
        </p:nvSpPr>
        <p:spPr/>
        <p:txBody>
          <a:bodyPr>
            <a:normAutofit/>
          </a:bodyPr>
          <a:lstStyle/>
          <a:p>
            <a:pPr lvl="1"/>
            <a:endParaRPr lang="en-US" sz="1600" b="0" i="0" dirty="0">
              <a:solidFill>
                <a:srgbClr val="222222"/>
              </a:solidFill>
              <a:effectLst/>
              <a:latin typeface="Arial" panose="020B0604020202020204" pitchFamily="34" charset="0"/>
            </a:endParaRPr>
          </a:p>
          <a:p>
            <a:r>
              <a:rPr lang="en-US" sz="2000" dirty="0"/>
              <a:t>Christensen, E. 2023. “</a:t>
            </a:r>
            <a:r>
              <a:rPr lang="en-US" sz="2000" dirty="0" err="1"/>
              <a:t>Emchristensen</a:t>
            </a:r>
            <a:r>
              <a:rPr lang="en-US" sz="2000" dirty="0"/>
              <a:t>/</a:t>
            </a:r>
            <a:r>
              <a:rPr lang="en-US" sz="2000" dirty="0" err="1"/>
              <a:t>JRN_Grass_Climate_Correlation</a:t>
            </a:r>
            <a:r>
              <a:rPr lang="en-US" sz="2000" dirty="0"/>
              <a:t>: ARIMA Models.” </a:t>
            </a:r>
            <a:r>
              <a:rPr lang="en-US" sz="2000" dirty="0" err="1"/>
              <a:t>Zenodo</a:t>
            </a:r>
            <a:r>
              <a:rPr lang="en-US" sz="2000" dirty="0"/>
              <a:t>. </a:t>
            </a:r>
            <a:r>
              <a:rPr lang="en-US" sz="2000" dirty="0">
                <a:hlinkClick r:id="rId2"/>
              </a:rPr>
              <a:t>https://doi.org/10.5281/zenodo.7787243</a:t>
            </a:r>
            <a:r>
              <a:rPr lang="en-US" sz="2000" dirty="0"/>
              <a:t>.</a:t>
            </a:r>
            <a:endParaRPr lang="en-US" sz="2000" b="0" i="0" dirty="0">
              <a:solidFill>
                <a:srgbClr val="222222"/>
              </a:solidFill>
              <a:effectLst/>
              <a:latin typeface="Arial" panose="020B0604020202020204" pitchFamily="34" charset="0"/>
            </a:endParaRPr>
          </a:p>
          <a:p>
            <a:r>
              <a:rPr lang="en-US" sz="2000" b="0" i="0" dirty="0" err="1">
                <a:solidFill>
                  <a:srgbClr val="222222"/>
                </a:solidFill>
                <a:effectLst/>
                <a:latin typeface="Arial" panose="020B0604020202020204" pitchFamily="34" charset="0"/>
              </a:rPr>
              <a:t>Ivimey</a:t>
            </a:r>
            <a:r>
              <a:rPr lang="en-US" sz="2000" b="0" i="0" dirty="0">
                <a:solidFill>
                  <a:srgbClr val="222222"/>
                </a:solidFill>
                <a:effectLst/>
                <a:latin typeface="Arial" panose="020B0604020202020204" pitchFamily="34" charset="0"/>
              </a:rPr>
              <a:t>‐Cook, E. R., Pick, J. L., </a:t>
            </a:r>
            <a:r>
              <a:rPr lang="en-US" sz="2000" b="0" i="0" dirty="0" err="1">
                <a:solidFill>
                  <a:srgbClr val="222222"/>
                </a:solidFill>
                <a:effectLst/>
                <a:latin typeface="Arial" panose="020B0604020202020204" pitchFamily="34" charset="0"/>
              </a:rPr>
              <a:t>Bairos</a:t>
            </a:r>
            <a:r>
              <a:rPr lang="en-US" sz="2000" b="0" i="0" dirty="0">
                <a:solidFill>
                  <a:srgbClr val="222222"/>
                </a:solidFill>
                <a:effectLst/>
                <a:latin typeface="Arial" panose="020B0604020202020204" pitchFamily="34" charset="0"/>
              </a:rPr>
              <a:t>‐Novak, K. R., </a:t>
            </a:r>
            <a:r>
              <a:rPr lang="en-US" sz="2000" b="0" i="0" dirty="0" err="1">
                <a:solidFill>
                  <a:srgbClr val="222222"/>
                </a:solidFill>
                <a:effectLst/>
                <a:latin typeface="Arial" panose="020B0604020202020204" pitchFamily="34" charset="0"/>
              </a:rPr>
              <a:t>Culina</a:t>
            </a:r>
            <a:r>
              <a:rPr lang="en-US" sz="2000" b="0" i="0" dirty="0">
                <a:solidFill>
                  <a:srgbClr val="222222"/>
                </a:solidFill>
                <a:effectLst/>
                <a:latin typeface="Arial" panose="020B0604020202020204" pitchFamily="34" charset="0"/>
              </a:rPr>
              <a:t>, A., Gould, E., Grainger, M., ... &amp; </a:t>
            </a:r>
            <a:r>
              <a:rPr lang="en-US" sz="2000" b="0" i="0" dirty="0" err="1">
                <a:solidFill>
                  <a:srgbClr val="222222"/>
                </a:solidFill>
                <a:effectLst/>
                <a:latin typeface="Arial" panose="020B0604020202020204" pitchFamily="34" charset="0"/>
              </a:rPr>
              <a:t>Windecker</a:t>
            </a:r>
            <a:r>
              <a:rPr lang="en-US" sz="2000" b="0" i="0" dirty="0">
                <a:solidFill>
                  <a:srgbClr val="222222"/>
                </a:solidFill>
                <a:effectLst/>
                <a:latin typeface="Arial" panose="020B0604020202020204" pitchFamily="34" charset="0"/>
              </a:rPr>
              <a:t>, S. M. (2023). Implementing code review in the scientific workflow: Insights from ecology and evolutionary biology. </a:t>
            </a:r>
            <a:r>
              <a:rPr lang="en-US" sz="2000" b="0" i="1" dirty="0">
                <a:solidFill>
                  <a:srgbClr val="222222"/>
                </a:solidFill>
                <a:effectLst/>
                <a:latin typeface="Arial" panose="020B0604020202020204" pitchFamily="34" charset="0"/>
              </a:rPr>
              <a:t>Journal of evolutionary biology</a:t>
            </a:r>
            <a:r>
              <a:rPr lang="en-US" sz="2000" b="0" i="0" dirty="0">
                <a:solidFill>
                  <a:srgbClr val="222222"/>
                </a:solidFill>
                <a:effectLst/>
                <a:latin typeface="Arial" panose="020B0604020202020204" pitchFamily="34" charset="0"/>
              </a:rPr>
              <a:t>, </a:t>
            </a:r>
            <a:r>
              <a:rPr lang="en-US" sz="2000" b="0" i="1" dirty="0">
                <a:solidFill>
                  <a:srgbClr val="222222"/>
                </a:solidFill>
                <a:effectLst/>
                <a:latin typeface="Arial" panose="020B0604020202020204" pitchFamily="34" charset="0"/>
              </a:rPr>
              <a:t>36</a:t>
            </a:r>
            <a:r>
              <a:rPr lang="en-US" sz="2000" b="0" i="0" dirty="0">
                <a:solidFill>
                  <a:srgbClr val="222222"/>
                </a:solidFill>
                <a:effectLst/>
                <a:latin typeface="Arial" panose="020B0604020202020204" pitchFamily="34" charset="0"/>
              </a:rPr>
              <a:t>(10), 1347-1356. </a:t>
            </a:r>
            <a:r>
              <a:rPr lang="en-US" sz="2000" b="0" i="0" dirty="0">
                <a:solidFill>
                  <a:srgbClr val="222222"/>
                </a:solidFill>
                <a:effectLst/>
                <a:latin typeface="Arial" panose="020B0604020202020204" pitchFamily="34" charset="0"/>
                <a:hlinkClick r:id="rId3"/>
              </a:rPr>
              <a:t>https://doi.org/10.1111/jeb.14230</a:t>
            </a:r>
            <a:endParaRPr lang="en-US" sz="2000" b="0" i="0" dirty="0">
              <a:solidFill>
                <a:srgbClr val="222222"/>
              </a:solidFill>
              <a:effectLst/>
              <a:latin typeface="Arial" panose="020B0604020202020204" pitchFamily="34" charset="0"/>
            </a:endParaRPr>
          </a:p>
          <a:p>
            <a:r>
              <a:rPr lang="en-US" sz="2000" b="0" i="0" dirty="0">
                <a:solidFill>
                  <a:srgbClr val="222222"/>
                </a:solidFill>
                <a:effectLst/>
                <a:latin typeface="Arial" panose="020B0604020202020204" pitchFamily="34" charset="0"/>
              </a:rPr>
              <a:t>Brian Seok, François </a:t>
            </a:r>
            <a:r>
              <a:rPr lang="en-US" sz="2000" b="0" i="0" dirty="0" err="1">
                <a:solidFill>
                  <a:srgbClr val="222222"/>
                </a:solidFill>
                <a:effectLst/>
                <a:latin typeface="Arial" panose="020B0604020202020204" pitchFamily="34" charset="0"/>
              </a:rPr>
              <a:t>Michonneau</a:t>
            </a:r>
            <a:r>
              <a:rPr lang="en-US" sz="2000" b="0" i="0" dirty="0">
                <a:solidFill>
                  <a:srgbClr val="222222"/>
                </a:solidFill>
                <a:effectLst/>
                <a:latin typeface="Arial" panose="020B0604020202020204" pitchFamily="34" charset="0"/>
              </a:rPr>
              <a:t>, Tobias Busch, Katrin </a:t>
            </a:r>
            <a:r>
              <a:rPr lang="en-US" sz="2000" b="0" i="0" dirty="0" err="1">
                <a:solidFill>
                  <a:srgbClr val="222222"/>
                </a:solidFill>
                <a:effectLst/>
                <a:latin typeface="Arial" panose="020B0604020202020204" pitchFamily="34" charset="0"/>
              </a:rPr>
              <a:t>Leinweber</a:t>
            </a:r>
            <a:r>
              <a:rPr lang="en-US" sz="2000" b="0" i="0" dirty="0">
                <a:solidFill>
                  <a:srgbClr val="222222"/>
                </a:solidFill>
                <a:effectLst/>
                <a:latin typeface="Arial" panose="020B0604020202020204" pitchFamily="34" charset="0"/>
              </a:rPr>
              <a:t>, Maneesha Sane, njlyon0, Ed Bennett, Hugo Tavares, Mike Mahoney, Paula Nieto, Susan </a:t>
            </a:r>
            <a:r>
              <a:rPr lang="en-US" sz="2000" b="0" i="0" dirty="0" err="1">
                <a:solidFill>
                  <a:srgbClr val="222222"/>
                </a:solidFill>
                <a:effectLst/>
                <a:latin typeface="Arial" panose="020B0604020202020204" pitchFamily="34" charset="0"/>
              </a:rPr>
              <a:t>Washko</a:t>
            </a:r>
            <a:r>
              <a:rPr lang="en-US" sz="2000" b="0" i="0" dirty="0">
                <a:solidFill>
                  <a:srgbClr val="222222"/>
                </a:solidFill>
                <a:effectLst/>
                <a:latin typeface="Arial" panose="020B0604020202020204" pitchFamily="34" charset="0"/>
              </a:rPr>
              <a:t>, Terry </a:t>
            </a:r>
            <a:r>
              <a:rPr lang="en-US" sz="2000" b="0" i="0" dirty="0" err="1">
                <a:solidFill>
                  <a:srgbClr val="222222"/>
                </a:solidFill>
                <a:effectLst/>
                <a:latin typeface="Arial" panose="020B0604020202020204" pitchFamily="34" charset="0"/>
              </a:rPr>
              <a:t>Loecke</a:t>
            </a:r>
            <a:r>
              <a:rPr lang="en-US" sz="2000" b="0" i="0" dirty="0">
                <a:solidFill>
                  <a:srgbClr val="222222"/>
                </a:solidFill>
                <a:effectLst/>
                <a:latin typeface="Arial" panose="020B0604020202020204" pitchFamily="34" charset="0"/>
              </a:rPr>
              <a:t>, </a:t>
            </a:r>
            <a:r>
              <a:rPr lang="en-US" sz="2000" b="0" i="0" dirty="0" err="1">
                <a:solidFill>
                  <a:srgbClr val="222222"/>
                </a:solidFill>
                <a:effectLst/>
                <a:latin typeface="Arial" panose="020B0604020202020204" pitchFamily="34" charset="0"/>
              </a:rPr>
              <a:t>Wasila</a:t>
            </a:r>
            <a:r>
              <a:rPr lang="en-US" sz="2000" b="0" i="0" dirty="0">
                <a:solidFill>
                  <a:srgbClr val="222222"/>
                </a:solidFill>
                <a:effectLst/>
                <a:latin typeface="Arial" panose="020B0604020202020204" pitchFamily="34" charset="0"/>
              </a:rPr>
              <a:t> </a:t>
            </a:r>
            <a:r>
              <a:rPr lang="en-US" sz="2000" b="0" i="0" dirty="0" err="1">
                <a:solidFill>
                  <a:srgbClr val="222222"/>
                </a:solidFill>
                <a:effectLst/>
                <a:latin typeface="Arial" panose="020B0604020202020204" pitchFamily="34" charset="0"/>
              </a:rPr>
              <a:t>Dahdul</a:t>
            </a:r>
            <a:r>
              <a:rPr lang="en-US" sz="2000" b="0" i="0" dirty="0">
                <a:solidFill>
                  <a:srgbClr val="222222"/>
                </a:solidFill>
                <a:effectLst/>
                <a:latin typeface="Arial" panose="020B0604020202020204" pitchFamily="34" charset="0"/>
              </a:rPr>
              <a:t>, xli677, </a:t>
            </a:r>
            <a:r>
              <a:rPr lang="en-US" sz="2000" b="0" i="0" dirty="0" err="1">
                <a:solidFill>
                  <a:srgbClr val="222222"/>
                </a:solidFill>
                <a:effectLst/>
                <a:latin typeface="Arial" panose="020B0604020202020204" pitchFamily="34" charset="0"/>
              </a:rPr>
              <a:t>Abhijna</a:t>
            </a:r>
            <a:r>
              <a:rPr lang="en-US" sz="2000" b="0" i="0" dirty="0">
                <a:solidFill>
                  <a:srgbClr val="222222"/>
                </a:solidFill>
                <a:effectLst/>
                <a:latin typeface="Arial" panose="020B0604020202020204" pitchFamily="34" charset="0"/>
              </a:rPr>
              <a:t> Parigi, Aleksander Jankowski, Allison Shay </a:t>
            </a:r>
            <a:r>
              <a:rPr lang="en-US" sz="2000" b="0" i="0" dirty="0" err="1">
                <a:solidFill>
                  <a:srgbClr val="222222"/>
                </a:solidFill>
                <a:effectLst/>
                <a:latin typeface="Arial" panose="020B0604020202020204" pitchFamily="34" charset="0"/>
              </a:rPr>
              <a:t>Theobold</a:t>
            </a:r>
            <a:r>
              <a:rPr lang="en-US" sz="2000" b="0" i="0" dirty="0">
                <a:solidFill>
                  <a:srgbClr val="222222"/>
                </a:solidFill>
                <a:effectLst/>
                <a:latin typeface="Arial" panose="020B0604020202020204" pitchFamily="34" charset="0"/>
              </a:rPr>
              <a:t>, Analytics Enlightened LLC, Anna K. Moeller, … </a:t>
            </a:r>
            <a:r>
              <a:rPr lang="en-US" sz="2000" b="0" i="0" dirty="0" err="1">
                <a:solidFill>
                  <a:srgbClr val="222222"/>
                </a:solidFill>
                <a:effectLst/>
                <a:latin typeface="Arial" panose="020B0604020202020204" pitchFamily="34" charset="0"/>
              </a:rPr>
              <a:t>vmzhang</a:t>
            </a:r>
            <a:r>
              <a:rPr lang="en-US" sz="2000" b="0" i="0" dirty="0">
                <a:solidFill>
                  <a:srgbClr val="222222"/>
                </a:solidFill>
                <a:effectLst/>
                <a:latin typeface="Arial" panose="020B0604020202020204" pitchFamily="34" charset="0"/>
              </a:rPr>
              <a:t>. (2023). </a:t>
            </a:r>
            <a:r>
              <a:rPr lang="en-US" sz="2000" b="0" i="0" dirty="0" err="1">
                <a:solidFill>
                  <a:srgbClr val="222222"/>
                </a:solidFill>
                <a:effectLst/>
                <a:latin typeface="Arial" panose="020B0604020202020204" pitchFamily="34" charset="0"/>
              </a:rPr>
              <a:t>datacarpentry</a:t>
            </a:r>
            <a:r>
              <a:rPr lang="en-US" sz="2000" b="0" i="0" dirty="0">
                <a:solidFill>
                  <a:srgbClr val="222222"/>
                </a:solidFill>
                <a:effectLst/>
                <a:latin typeface="Arial" panose="020B0604020202020204" pitchFamily="34" charset="0"/>
              </a:rPr>
              <a:t>/R-ecology-lesson: Data Carpentry: Data Analysis and Visualization in R for Ecologists 2023-05 (2023.05). </a:t>
            </a:r>
            <a:r>
              <a:rPr lang="en-US" sz="2000" b="0" i="0" dirty="0" err="1">
                <a:solidFill>
                  <a:srgbClr val="222222"/>
                </a:solidFill>
                <a:effectLst/>
                <a:latin typeface="Arial" panose="020B0604020202020204" pitchFamily="34" charset="0"/>
              </a:rPr>
              <a:t>Zenodo</a:t>
            </a:r>
            <a:r>
              <a:rPr lang="en-US" sz="2000" b="0" i="0" dirty="0">
                <a:solidFill>
                  <a:srgbClr val="222222"/>
                </a:solidFill>
                <a:effectLst/>
                <a:latin typeface="Arial" panose="020B0604020202020204" pitchFamily="34" charset="0"/>
              </a:rPr>
              <a:t>. </a:t>
            </a:r>
            <a:r>
              <a:rPr lang="en-US" sz="2000" b="0" i="0" dirty="0">
                <a:solidFill>
                  <a:srgbClr val="222222"/>
                </a:solidFill>
                <a:effectLst/>
                <a:latin typeface="Arial" panose="020B0604020202020204" pitchFamily="34" charset="0"/>
                <a:hlinkClick r:id="rId4"/>
              </a:rPr>
              <a:t>https://doi.org/10.5281/zenodo.7892261</a:t>
            </a:r>
            <a:endParaRPr lang="en-US" sz="2000" b="0" i="0" dirty="0">
              <a:solidFill>
                <a:srgbClr val="222222"/>
              </a:solidFill>
              <a:effectLst/>
              <a:latin typeface="Arial" panose="020B0604020202020204" pitchFamily="34" charset="0"/>
            </a:endParaRPr>
          </a:p>
          <a:p>
            <a:endParaRPr lang="en-US" sz="1600" b="0" i="0" dirty="0">
              <a:solidFill>
                <a:srgbClr val="222222"/>
              </a:solidFill>
              <a:effectLst/>
              <a:latin typeface="Arial" panose="020B0604020202020204" pitchFamily="34" charset="0"/>
            </a:endParaRPr>
          </a:p>
        </p:txBody>
      </p:sp>
      <p:sp>
        <p:nvSpPr>
          <p:cNvPr id="4" name="Slide Number Placeholder 3">
            <a:extLst>
              <a:ext uri="{FF2B5EF4-FFF2-40B4-BE49-F238E27FC236}">
                <a16:creationId xmlns:a16="http://schemas.microsoft.com/office/drawing/2014/main" id="{0B3CAEDF-4FE4-2AD9-3D44-CD314F400115}"/>
              </a:ext>
            </a:extLst>
          </p:cNvPr>
          <p:cNvSpPr>
            <a:spLocks noGrp="1"/>
          </p:cNvSpPr>
          <p:nvPr>
            <p:ph type="sldNum" sz="quarter" idx="12"/>
          </p:nvPr>
        </p:nvSpPr>
        <p:spPr/>
        <p:txBody>
          <a:bodyPr/>
          <a:lstStyle/>
          <a:p>
            <a:r>
              <a:rPr lang="en-US"/>
              <a:t>                                  </a:t>
            </a:r>
            <a:fld id="{71E3633A-B31A-8646-8F71-EA19817582CB}" type="slidenum">
              <a:rPr lang="en-US" smtClean="0"/>
              <a:pPr/>
              <a:t>65</a:t>
            </a:fld>
            <a:endParaRPr lang="en-US" dirty="0"/>
          </a:p>
        </p:txBody>
      </p:sp>
    </p:spTree>
    <p:extLst>
      <p:ext uri="{BB962C8B-B14F-4D97-AF65-F5344CB8AC3E}">
        <p14:creationId xmlns:p14="http://schemas.microsoft.com/office/powerpoint/2010/main" val="205047760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B7909-CBDB-C5CD-C320-0E05AAD193F7}"/>
              </a:ext>
            </a:extLst>
          </p:cNvPr>
          <p:cNvSpPr>
            <a:spLocks noGrp="1"/>
          </p:cNvSpPr>
          <p:nvPr>
            <p:ph type="title"/>
          </p:nvPr>
        </p:nvSpPr>
        <p:spPr/>
        <p:txBody>
          <a:bodyPr/>
          <a:lstStyle/>
          <a:p>
            <a:pPr algn="ctr"/>
            <a:r>
              <a:rPr lang="en-US" dirty="0"/>
              <a:t>References and resources</a:t>
            </a:r>
          </a:p>
        </p:txBody>
      </p:sp>
      <p:sp>
        <p:nvSpPr>
          <p:cNvPr id="3" name="Content Placeholder 2">
            <a:extLst>
              <a:ext uri="{FF2B5EF4-FFF2-40B4-BE49-F238E27FC236}">
                <a16:creationId xmlns:a16="http://schemas.microsoft.com/office/drawing/2014/main" id="{F182CA60-B75C-6321-4439-011116311D55}"/>
              </a:ext>
            </a:extLst>
          </p:cNvPr>
          <p:cNvSpPr>
            <a:spLocks noGrp="1"/>
          </p:cNvSpPr>
          <p:nvPr>
            <p:ph idx="1"/>
          </p:nvPr>
        </p:nvSpPr>
        <p:spPr/>
        <p:txBody>
          <a:bodyPr>
            <a:normAutofit/>
          </a:bodyPr>
          <a:lstStyle/>
          <a:p>
            <a:r>
              <a:rPr lang="en-US" sz="2000" dirty="0"/>
              <a:t>Data Analysis and Visualization in R for Ecologists workshop website</a:t>
            </a:r>
          </a:p>
          <a:p>
            <a:pPr lvl="1"/>
            <a:r>
              <a:rPr lang="en-US" sz="2000" dirty="0">
                <a:hlinkClick r:id="rId2"/>
              </a:rPr>
              <a:t>https://datacarpentry.org/R-ecology-lesson/</a:t>
            </a:r>
            <a:endParaRPr lang="en-US" sz="2000" dirty="0"/>
          </a:p>
          <a:p>
            <a:r>
              <a:rPr lang="en-US" sz="2000" dirty="0"/>
              <a:t>R </a:t>
            </a:r>
            <a:r>
              <a:rPr lang="en-US" sz="2000" dirty="0" err="1"/>
              <a:t>cheatsheets</a:t>
            </a:r>
            <a:r>
              <a:rPr lang="en-US" sz="2000" dirty="0"/>
              <a:t> (also findable as PDFs from </a:t>
            </a:r>
            <a:r>
              <a:rPr lang="en-US" sz="2000" dirty="0" err="1"/>
              <a:t>Rstudio</a:t>
            </a:r>
            <a:r>
              <a:rPr lang="en-US" sz="2000" dirty="0"/>
              <a:t> “help” tab)</a:t>
            </a:r>
          </a:p>
          <a:p>
            <a:pPr lvl="1"/>
            <a:r>
              <a:rPr lang="en-US" sz="2000" dirty="0">
                <a:hlinkClick r:id="rId3"/>
              </a:rPr>
              <a:t>https://rstudio.github.io/cheatsheets/</a:t>
            </a:r>
            <a:endParaRPr lang="en-US" sz="2000" dirty="0"/>
          </a:p>
          <a:p>
            <a:r>
              <a:rPr lang="en-US" sz="2000" dirty="0"/>
              <a:t>Code Folding and Sections in the RStudio IDE</a:t>
            </a:r>
          </a:p>
          <a:p>
            <a:pPr lvl="1"/>
            <a:r>
              <a:rPr lang="en-US" sz="2000" dirty="0">
                <a:hlinkClick r:id="rId4"/>
              </a:rPr>
              <a:t>https://support.posit.co/hc/en-us/articles/200484568-Code-Folding-and-Sections-in-the-RStudio-IDE</a:t>
            </a:r>
            <a:endParaRPr lang="en-US" sz="2000" dirty="0"/>
          </a:p>
          <a:p>
            <a:r>
              <a:rPr lang="en-US" sz="2000" b="0" i="0" dirty="0">
                <a:solidFill>
                  <a:srgbClr val="222222"/>
                </a:solidFill>
                <a:effectLst/>
                <a:latin typeface="Arial" panose="020B0604020202020204" pitchFamily="34" charset="0"/>
              </a:rPr>
              <a:t>How to Cite R and R Packages</a:t>
            </a:r>
          </a:p>
          <a:p>
            <a:pPr lvl="1"/>
            <a:r>
              <a:rPr lang="en-US" sz="2000" b="0" i="0" dirty="0">
                <a:solidFill>
                  <a:srgbClr val="222222"/>
                </a:solidFill>
                <a:effectLst/>
                <a:latin typeface="Arial" panose="020B0604020202020204" pitchFamily="34" charset="0"/>
                <a:hlinkClick r:id="rId5"/>
              </a:rPr>
              <a:t>https://ropensci.org/blog/2021/11/16/how-to-cite-r-and-r-packages/</a:t>
            </a:r>
            <a:endParaRPr lang="en-US" sz="1600" b="0" i="0" dirty="0">
              <a:solidFill>
                <a:srgbClr val="222222"/>
              </a:solidFill>
              <a:effectLst/>
              <a:latin typeface="Arial" panose="020B0604020202020204" pitchFamily="34" charset="0"/>
            </a:endParaRPr>
          </a:p>
          <a:p>
            <a:r>
              <a:rPr lang="en-US" sz="2000" b="0" i="0" dirty="0">
                <a:solidFill>
                  <a:srgbClr val="222222"/>
                </a:solidFill>
                <a:effectLst/>
                <a:latin typeface="Arial" panose="020B0604020202020204" pitchFamily="34" charset="0"/>
              </a:rPr>
              <a:t>Introduction to </a:t>
            </a:r>
            <a:r>
              <a:rPr lang="en-US" sz="2000" b="0" i="0" dirty="0" err="1">
                <a:solidFill>
                  <a:srgbClr val="222222"/>
                </a:solidFill>
                <a:effectLst/>
                <a:latin typeface="Arial" panose="020B0604020202020204" pitchFamily="34" charset="0"/>
              </a:rPr>
              <a:t>renv</a:t>
            </a:r>
            <a:r>
              <a:rPr lang="en-US" sz="2000" b="0" i="0" dirty="0">
                <a:solidFill>
                  <a:srgbClr val="222222"/>
                </a:solidFill>
                <a:effectLst/>
                <a:latin typeface="Arial" panose="020B0604020202020204" pitchFamily="34" charset="0"/>
              </a:rPr>
              <a:t> to help </a:t>
            </a:r>
            <a:r>
              <a:rPr lang="en-US" sz="2000" dirty="0">
                <a:solidFill>
                  <a:srgbClr val="222222"/>
                </a:solidFill>
                <a:latin typeface="Arial" panose="020B0604020202020204" pitchFamily="34" charset="0"/>
              </a:rPr>
              <a:t>create reproducible environments for R projects</a:t>
            </a:r>
          </a:p>
          <a:p>
            <a:pPr lvl="1"/>
            <a:r>
              <a:rPr lang="en-US" sz="2000" b="0" i="0" dirty="0">
                <a:solidFill>
                  <a:srgbClr val="222222"/>
                </a:solidFill>
                <a:effectLst/>
                <a:latin typeface="Arial" panose="020B0604020202020204" pitchFamily="34" charset="0"/>
                <a:hlinkClick r:id="rId6"/>
              </a:rPr>
              <a:t>https://rstudio.github.io/renv/articles/renv.html</a:t>
            </a:r>
            <a:endParaRPr lang="en-US" sz="2000" b="0" i="0" dirty="0">
              <a:solidFill>
                <a:srgbClr val="222222"/>
              </a:solidFill>
              <a:effectLst/>
              <a:latin typeface="Arial" panose="020B0604020202020204" pitchFamily="34" charset="0"/>
            </a:endParaRPr>
          </a:p>
          <a:p>
            <a:endParaRPr lang="en-US" sz="1600" b="0" i="0" dirty="0">
              <a:solidFill>
                <a:srgbClr val="222222"/>
              </a:solidFill>
              <a:effectLst/>
              <a:latin typeface="Arial" panose="020B0604020202020204" pitchFamily="34" charset="0"/>
            </a:endParaRPr>
          </a:p>
        </p:txBody>
      </p:sp>
      <p:sp>
        <p:nvSpPr>
          <p:cNvPr id="4" name="Slide Number Placeholder 3">
            <a:extLst>
              <a:ext uri="{FF2B5EF4-FFF2-40B4-BE49-F238E27FC236}">
                <a16:creationId xmlns:a16="http://schemas.microsoft.com/office/drawing/2014/main" id="{8146AE2D-A8AB-B6DE-6AF3-E39A4D269232}"/>
              </a:ext>
            </a:extLst>
          </p:cNvPr>
          <p:cNvSpPr>
            <a:spLocks noGrp="1"/>
          </p:cNvSpPr>
          <p:nvPr>
            <p:ph type="sldNum" sz="quarter" idx="12"/>
          </p:nvPr>
        </p:nvSpPr>
        <p:spPr/>
        <p:txBody>
          <a:bodyPr/>
          <a:lstStyle/>
          <a:p>
            <a:r>
              <a:rPr lang="en-US"/>
              <a:t>                                  </a:t>
            </a:r>
            <a:fld id="{71E3633A-B31A-8646-8F71-EA19817582CB}" type="slidenum">
              <a:rPr lang="en-US" smtClean="0"/>
              <a:pPr/>
              <a:t>66</a:t>
            </a:fld>
            <a:endParaRPr lang="en-US" dirty="0"/>
          </a:p>
        </p:txBody>
      </p:sp>
    </p:spTree>
    <p:extLst>
      <p:ext uri="{BB962C8B-B14F-4D97-AF65-F5344CB8AC3E}">
        <p14:creationId xmlns:p14="http://schemas.microsoft.com/office/powerpoint/2010/main" val="1873336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155EE-D862-2595-708E-9F79E45818C5}"/>
              </a:ext>
            </a:extLst>
          </p:cNvPr>
          <p:cNvSpPr>
            <a:spLocks noGrp="1"/>
          </p:cNvSpPr>
          <p:nvPr>
            <p:ph type="title"/>
          </p:nvPr>
        </p:nvSpPr>
        <p:spPr/>
        <p:txBody>
          <a:bodyPr/>
          <a:lstStyle/>
          <a:p>
            <a:pPr algn="ctr"/>
            <a:r>
              <a:rPr lang="en-US" dirty="0"/>
              <a:t>After some organization</a:t>
            </a:r>
          </a:p>
        </p:txBody>
      </p:sp>
      <p:pic>
        <p:nvPicPr>
          <p:cNvPr id="4100" name="Picture 4" descr="An organized kitchen with sections labeled &quot;tools&quot;, &quot;report&quot; and &quot;files&quot;, while a monster in a chef's hat stirs in a bowl labeled &quot;code.&quot;">
            <a:extLst>
              <a:ext uri="{FF2B5EF4-FFF2-40B4-BE49-F238E27FC236}">
                <a16:creationId xmlns:a16="http://schemas.microsoft.com/office/drawing/2014/main" id="{EFAB8B8D-A8CA-AB61-6033-5BD54037DD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6019" y="1455462"/>
            <a:ext cx="9342047" cy="511988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0AA74BA-9FBD-4251-50D2-6ADBCE52709E}"/>
              </a:ext>
            </a:extLst>
          </p:cNvPr>
          <p:cNvSpPr txBox="1"/>
          <p:nvPr/>
        </p:nvSpPr>
        <p:spPr>
          <a:xfrm>
            <a:off x="7714337" y="6492875"/>
            <a:ext cx="2599173" cy="276999"/>
          </a:xfrm>
          <a:prstGeom prst="rect">
            <a:avLst/>
          </a:prstGeom>
          <a:noFill/>
        </p:spPr>
        <p:txBody>
          <a:bodyPr wrap="none" rtlCol="0">
            <a:spAutoFit/>
          </a:bodyPr>
          <a:lstStyle/>
          <a:p>
            <a:r>
              <a:rPr lang="en-US" sz="1200" dirty="0"/>
              <a:t>Artwork by @allison_horst (CC BY 4.0)</a:t>
            </a:r>
          </a:p>
        </p:txBody>
      </p:sp>
      <p:sp>
        <p:nvSpPr>
          <p:cNvPr id="4" name="Slide Number Placeholder 3">
            <a:extLst>
              <a:ext uri="{FF2B5EF4-FFF2-40B4-BE49-F238E27FC236}">
                <a16:creationId xmlns:a16="http://schemas.microsoft.com/office/drawing/2014/main" id="{846F6B39-368B-13F3-64AC-3F3EA8577482}"/>
              </a:ext>
            </a:extLst>
          </p:cNvPr>
          <p:cNvSpPr>
            <a:spLocks noGrp="1"/>
          </p:cNvSpPr>
          <p:nvPr>
            <p:ph type="sldNum" sz="quarter" idx="12"/>
          </p:nvPr>
        </p:nvSpPr>
        <p:spPr/>
        <p:txBody>
          <a:bodyPr/>
          <a:lstStyle/>
          <a:p>
            <a:r>
              <a:rPr lang="en-US"/>
              <a:t>                                  </a:t>
            </a:r>
            <a:fld id="{71E3633A-B31A-8646-8F71-EA19817582CB}" type="slidenum">
              <a:rPr lang="en-US" smtClean="0"/>
              <a:pPr/>
              <a:t>7</a:t>
            </a:fld>
            <a:endParaRPr lang="en-US" dirty="0"/>
          </a:p>
        </p:txBody>
      </p:sp>
    </p:spTree>
    <p:extLst>
      <p:ext uri="{BB962C8B-B14F-4D97-AF65-F5344CB8AC3E}">
        <p14:creationId xmlns:p14="http://schemas.microsoft.com/office/powerpoint/2010/main" val="2096732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ADA8C-3736-FDB8-DBB9-3AAB5D625D88}"/>
              </a:ext>
            </a:extLst>
          </p:cNvPr>
          <p:cNvSpPr>
            <a:spLocks noGrp="1"/>
          </p:cNvSpPr>
          <p:nvPr>
            <p:ph type="title"/>
          </p:nvPr>
        </p:nvSpPr>
        <p:spPr/>
        <p:txBody>
          <a:bodyPr/>
          <a:lstStyle/>
          <a:p>
            <a:pPr algn="ctr"/>
            <a:r>
              <a:rPr lang="en-US" dirty="0"/>
              <a:t>RStudio</a:t>
            </a:r>
          </a:p>
        </p:txBody>
      </p:sp>
      <p:pic>
        <p:nvPicPr>
          <p:cNvPr id="10" name="Picture 9" descr="A project session RStudio showing 4 panes: 1. Source pane showing the R workshop script, 2. Console pane showing R startup and version information, 3. An empty Environment pane, 4. Output pane showing R and RStudio Resources.">
            <a:extLst>
              <a:ext uri="{FF2B5EF4-FFF2-40B4-BE49-F238E27FC236}">
                <a16:creationId xmlns:a16="http://schemas.microsoft.com/office/drawing/2014/main" id="{A7A4BA1B-693F-C1C1-8FA1-C334812817E6}"/>
              </a:ext>
            </a:extLst>
          </p:cNvPr>
          <p:cNvPicPr>
            <a:picLocks noChangeAspect="1"/>
          </p:cNvPicPr>
          <p:nvPr/>
        </p:nvPicPr>
        <p:blipFill>
          <a:blip r:embed="rId2"/>
          <a:stretch>
            <a:fillRect/>
          </a:stretch>
        </p:blipFill>
        <p:spPr>
          <a:xfrm>
            <a:off x="2593911" y="1418253"/>
            <a:ext cx="7025098" cy="5271795"/>
          </a:xfrm>
          <a:prstGeom prst="rect">
            <a:avLst/>
          </a:prstGeom>
          <a:ln>
            <a:solidFill>
              <a:schemeClr val="tx1"/>
            </a:solidFill>
          </a:ln>
        </p:spPr>
      </p:pic>
      <p:sp>
        <p:nvSpPr>
          <p:cNvPr id="3" name="Slide Number Placeholder 2">
            <a:extLst>
              <a:ext uri="{FF2B5EF4-FFF2-40B4-BE49-F238E27FC236}">
                <a16:creationId xmlns:a16="http://schemas.microsoft.com/office/drawing/2014/main" id="{7829222C-01E7-07AD-5649-B524406F7A4A}"/>
              </a:ext>
            </a:extLst>
          </p:cNvPr>
          <p:cNvSpPr>
            <a:spLocks noGrp="1"/>
          </p:cNvSpPr>
          <p:nvPr>
            <p:ph type="sldNum" sz="quarter" idx="12"/>
          </p:nvPr>
        </p:nvSpPr>
        <p:spPr/>
        <p:txBody>
          <a:bodyPr/>
          <a:lstStyle/>
          <a:p>
            <a:r>
              <a:rPr lang="en-US"/>
              <a:t>                                  </a:t>
            </a:r>
            <a:fld id="{71E3633A-B31A-8646-8F71-EA19817582CB}" type="slidenum">
              <a:rPr lang="en-US" smtClean="0"/>
              <a:pPr/>
              <a:t>8</a:t>
            </a:fld>
            <a:endParaRPr lang="en-US" dirty="0"/>
          </a:p>
        </p:txBody>
      </p:sp>
    </p:spTree>
    <p:extLst>
      <p:ext uri="{BB962C8B-B14F-4D97-AF65-F5344CB8AC3E}">
        <p14:creationId xmlns:p14="http://schemas.microsoft.com/office/powerpoint/2010/main" val="568519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D9036-D622-C494-ADAF-63EE681ED296}"/>
              </a:ext>
            </a:extLst>
          </p:cNvPr>
          <p:cNvSpPr>
            <a:spLocks noGrp="1"/>
          </p:cNvSpPr>
          <p:nvPr>
            <p:ph type="title"/>
          </p:nvPr>
        </p:nvSpPr>
        <p:spPr/>
        <p:txBody>
          <a:bodyPr/>
          <a:lstStyle/>
          <a:p>
            <a:pPr algn="ctr"/>
            <a:r>
              <a:rPr lang="en-US" dirty="0"/>
              <a:t>RStudio Projects</a:t>
            </a:r>
          </a:p>
        </p:txBody>
      </p:sp>
      <p:sp>
        <p:nvSpPr>
          <p:cNvPr id="3" name="Content Placeholder 2">
            <a:extLst>
              <a:ext uri="{FF2B5EF4-FFF2-40B4-BE49-F238E27FC236}">
                <a16:creationId xmlns:a16="http://schemas.microsoft.com/office/drawing/2014/main" id="{9442879E-C095-0EC7-5067-9F6209B6DE10}"/>
              </a:ext>
            </a:extLst>
          </p:cNvPr>
          <p:cNvSpPr>
            <a:spLocks noGrp="1"/>
          </p:cNvSpPr>
          <p:nvPr>
            <p:ph idx="1"/>
          </p:nvPr>
        </p:nvSpPr>
        <p:spPr/>
        <p:txBody>
          <a:bodyPr/>
          <a:lstStyle/>
          <a:p>
            <a:pPr marL="0" indent="0">
              <a:buNone/>
            </a:pPr>
            <a:r>
              <a:rPr lang="en-US" dirty="0"/>
              <a:t>Advantages of RStudio Projects:</a:t>
            </a:r>
          </a:p>
          <a:p>
            <a:r>
              <a:rPr lang="en-US" dirty="0"/>
              <a:t>Automatically set working directory</a:t>
            </a:r>
          </a:p>
          <a:p>
            <a:r>
              <a:rPr lang="en-US" dirty="0"/>
              <a:t>Portable</a:t>
            </a:r>
          </a:p>
          <a:p>
            <a:r>
              <a:rPr lang="en-US" dirty="0"/>
              <a:t>Share friendly</a:t>
            </a:r>
          </a:p>
          <a:p>
            <a:r>
              <a:rPr lang="en-US" dirty="0"/>
              <a:t>Can integrate with Git/GitHub</a:t>
            </a:r>
          </a:p>
          <a:p>
            <a:r>
              <a:rPr lang="en-US" dirty="0"/>
              <a:t>Can aid reproducibility with </a:t>
            </a:r>
            <a:r>
              <a:rPr lang="en-US" dirty="0" err="1"/>
              <a:t>renv</a:t>
            </a:r>
            <a:r>
              <a:rPr lang="en-US" dirty="0"/>
              <a:t> package</a:t>
            </a:r>
          </a:p>
        </p:txBody>
      </p:sp>
      <p:sp>
        <p:nvSpPr>
          <p:cNvPr id="4" name="Slide Number Placeholder 3">
            <a:extLst>
              <a:ext uri="{FF2B5EF4-FFF2-40B4-BE49-F238E27FC236}">
                <a16:creationId xmlns:a16="http://schemas.microsoft.com/office/drawing/2014/main" id="{89F699EF-CE68-E841-F630-D639D5D5D199}"/>
              </a:ext>
            </a:extLst>
          </p:cNvPr>
          <p:cNvSpPr>
            <a:spLocks noGrp="1"/>
          </p:cNvSpPr>
          <p:nvPr>
            <p:ph type="sldNum" sz="quarter" idx="12"/>
          </p:nvPr>
        </p:nvSpPr>
        <p:spPr/>
        <p:txBody>
          <a:bodyPr/>
          <a:lstStyle/>
          <a:p>
            <a:r>
              <a:rPr lang="en-US" dirty="0"/>
              <a:t>                                  </a:t>
            </a:r>
            <a:fld id="{71E3633A-B31A-8646-8F71-EA19817582CB}" type="slidenum">
              <a:rPr lang="en-US" smtClean="0"/>
              <a:pPr/>
              <a:t>9</a:t>
            </a:fld>
            <a:endParaRPr lang="en-US" dirty="0"/>
          </a:p>
        </p:txBody>
      </p:sp>
    </p:spTree>
    <p:extLst>
      <p:ext uri="{BB962C8B-B14F-4D97-AF65-F5344CB8AC3E}">
        <p14:creationId xmlns:p14="http://schemas.microsoft.com/office/powerpoint/2010/main" val="3023953905"/>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2129</TotalTime>
  <Words>3695</Words>
  <Application>Microsoft Office PowerPoint</Application>
  <PresentationFormat>Widescreen</PresentationFormat>
  <Paragraphs>477</Paragraphs>
  <Slides>66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Aptos</vt:lpstr>
      <vt:lpstr>Arial</vt:lpstr>
      <vt:lpstr>Calibri</vt:lpstr>
      <vt:lpstr>Gill Sans MT</vt:lpstr>
      <vt:lpstr>Open Sans</vt:lpstr>
      <vt:lpstr>Wingdings</vt:lpstr>
      <vt:lpstr>1_Office Theme</vt:lpstr>
      <vt:lpstr>PowerPoint Presentation</vt:lpstr>
      <vt:lpstr>Today’s workshop</vt:lpstr>
      <vt:lpstr>Today’s workshop</vt:lpstr>
      <vt:lpstr>Schedule</vt:lpstr>
      <vt:lpstr>Introduction</vt:lpstr>
      <vt:lpstr>My initial R experience</vt:lpstr>
      <vt:lpstr>After some organization</vt:lpstr>
      <vt:lpstr>RStudio</vt:lpstr>
      <vt:lpstr>RStudio Projects</vt:lpstr>
      <vt:lpstr>Setup an RStudio Project</vt:lpstr>
      <vt:lpstr>Organizing your working directory</vt:lpstr>
      <vt:lpstr>Organizing your working directory</vt:lpstr>
      <vt:lpstr>Organizing your working directory</vt:lpstr>
      <vt:lpstr>The data we are using today</vt:lpstr>
      <vt:lpstr>Starting with data</vt:lpstr>
      <vt:lpstr>Indexing and subsetting data frames</vt:lpstr>
      <vt:lpstr>Indexing and subsetting data frames</vt:lpstr>
      <vt:lpstr>Indexing and subsetting data frames</vt:lpstr>
      <vt:lpstr>Factors</vt:lpstr>
      <vt:lpstr>Formatting dates</vt:lpstr>
      <vt:lpstr>Formatting dates</vt:lpstr>
      <vt:lpstr>Formatting dates</vt:lpstr>
      <vt:lpstr>Manipulating data</vt:lpstr>
      <vt:lpstr>Select</vt:lpstr>
      <vt:lpstr>Filter</vt:lpstr>
      <vt:lpstr>Mutate</vt:lpstr>
      <vt:lpstr>Pivot wider and longer</vt:lpstr>
      <vt:lpstr>Group and summarize</vt:lpstr>
      <vt:lpstr>Group and summarize</vt:lpstr>
      <vt:lpstr>Group and summarize</vt:lpstr>
      <vt:lpstr>Count</vt:lpstr>
      <vt:lpstr>Exporting data</vt:lpstr>
      <vt:lpstr>Activity: make your own variable</vt:lpstr>
      <vt:lpstr>Visualizing data with ggplot</vt:lpstr>
      <vt:lpstr>Scatter plots</vt:lpstr>
      <vt:lpstr>Boxplots</vt:lpstr>
      <vt:lpstr>Trend lines</vt:lpstr>
      <vt:lpstr>Stacked bar</vt:lpstr>
      <vt:lpstr>Customizing plots</vt:lpstr>
      <vt:lpstr>Customizing plots</vt:lpstr>
      <vt:lpstr>Customizing plots</vt:lpstr>
      <vt:lpstr>Customizing plots</vt:lpstr>
      <vt:lpstr>Saving plots</vt:lpstr>
      <vt:lpstr>Make your own plot</vt:lpstr>
      <vt:lpstr>Code organization and review</vt:lpstr>
      <vt:lpstr>Potential code issues</vt:lpstr>
      <vt:lpstr>The four ‘Rs’ of code review</vt:lpstr>
      <vt:lpstr>Is the code as Reported?</vt:lpstr>
      <vt:lpstr>Does the code Run?</vt:lpstr>
      <vt:lpstr>Is the code Reliable?</vt:lpstr>
      <vt:lpstr>Are the results Reproducible?</vt:lpstr>
      <vt:lpstr>Where code fits into the workflow</vt:lpstr>
      <vt:lpstr>Project organization: data</vt:lpstr>
      <vt:lpstr>Project and input metadata: README</vt:lpstr>
      <vt:lpstr>Project and input metadata: README</vt:lpstr>
      <vt:lpstr>Code readability</vt:lpstr>
      <vt:lpstr>Code readability: code sections</vt:lpstr>
      <vt:lpstr>Code readability: navigating sections</vt:lpstr>
      <vt:lpstr>Output reproducibility</vt:lpstr>
      <vt:lpstr>Generating citations</vt:lpstr>
      <vt:lpstr>Other suggestions</vt:lpstr>
      <vt:lpstr>Project code checklist</vt:lpstr>
      <vt:lpstr>Activity: Project and Code Development</vt:lpstr>
      <vt:lpstr>Constructive feedback</vt:lpstr>
      <vt:lpstr>References and resources</vt:lpstr>
      <vt:lpstr>References and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 Kamener</dc:creator>
  <cp:lastModifiedBy>Gabriel Kamener</cp:lastModifiedBy>
  <cp:revision>7</cp:revision>
  <dcterms:created xsi:type="dcterms:W3CDTF">2024-03-02T21:31:27Z</dcterms:created>
  <dcterms:modified xsi:type="dcterms:W3CDTF">2024-05-01T22:19:18Z</dcterms:modified>
</cp:coreProperties>
</file>

<file path=docProps/thumbnail.jpeg>
</file>